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7" r:id="rId2"/>
    <p:sldId id="564" r:id="rId3"/>
    <p:sldId id="563" r:id="rId4"/>
    <p:sldId id="571" r:id="rId5"/>
    <p:sldId id="552" r:id="rId6"/>
    <p:sldId id="278" r:id="rId7"/>
    <p:sldId id="357" r:id="rId8"/>
    <p:sldId id="575" r:id="rId9"/>
    <p:sldId id="576" r:id="rId10"/>
    <p:sldId id="365" r:id="rId11"/>
    <p:sldId id="323" r:id="rId12"/>
    <p:sldId id="578" r:id="rId13"/>
    <p:sldId id="312" r:id="rId14"/>
    <p:sldId id="299" r:id="rId15"/>
    <p:sldId id="339" r:id="rId16"/>
    <p:sldId id="297" r:id="rId17"/>
    <p:sldId id="581" r:id="rId18"/>
    <p:sldId id="582" r:id="rId19"/>
    <p:sldId id="579" r:id="rId20"/>
    <p:sldId id="327" r:id="rId21"/>
    <p:sldId id="587" r:id="rId22"/>
    <p:sldId id="583" r:id="rId23"/>
    <p:sldId id="584" r:id="rId24"/>
    <p:sldId id="337" r:id="rId25"/>
    <p:sldId id="574" r:id="rId26"/>
    <p:sldId id="333" r:id="rId27"/>
    <p:sldId id="580" r:id="rId28"/>
    <p:sldId id="573" r:id="rId29"/>
    <p:sldId id="588" r:id="rId30"/>
    <p:sldId id="328" r:id="rId31"/>
    <p:sldId id="329" r:id="rId32"/>
  </p:sldIdLst>
  <p:sldSz cx="9144000" cy="6858000" type="screen4x3"/>
  <p:notesSz cx="7099300" cy="10234613"/>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Default Section" id="{A00C0CFE-9E38-354D-B8C2-91DB5936E182}">
          <p14:sldIdLst>
            <p14:sldId id="257"/>
            <p14:sldId id="564"/>
            <p14:sldId id="563"/>
            <p14:sldId id="571"/>
            <p14:sldId id="552"/>
            <p14:sldId id="278"/>
            <p14:sldId id="357"/>
            <p14:sldId id="575"/>
            <p14:sldId id="576"/>
            <p14:sldId id="365"/>
            <p14:sldId id="323"/>
            <p14:sldId id="578"/>
            <p14:sldId id="312"/>
            <p14:sldId id="299"/>
            <p14:sldId id="339"/>
            <p14:sldId id="297"/>
            <p14:sldId id="581"/>
            <p14:sldId id="582"/>
            <p14:sldId id="579"/>
            <p14:sldId id="327"/>
            <p14:sldId id="587"/>
            <p14:sldId id="583"/>
            <p14:sldId id="584"/>
            <p14:sldId id="337"/>
            <p14:sldId id="574"/>
            <p14:sldId id="333"/>
            <p14:sldId id="580"/>
            <p14:sldId id="573"/>
            <p14:sldId id="588"/>
            <p14:sldId id="328"/>
            <p14:sldId id="329"/>
          </p14:sldIdLst>
        </p14:section>
      </p14:sectionLst>
    </p:ext>
    <p:ext uri="{EFAFB233-063F-42B5-8137-9DF3F51BA10A}">
      <p15:sldGuideLst xmlns:p15="http://schemas.microsoft.com/office/powerpoint/2012/main">
        <p15:guide id="1" orient="horz" pos="3929">
          <p15:clr>
            <a:srgbClr val="A4A3A4"/>
          </p15:clr>
        </p15:guide>
        <p15:guide id="2" orient="horz" pos="255">
          <p15:clr>
            <a:srgbClr val="A4A3A4"/>
          </p15:clr>
        </p15:guide>
        <p15:guide id="3" orient="horz" pos="958">
          <p15:clr>
            <a:srgbClr val="A4A3A4"/>
          </p15:clr>
        </p15:guide>
        <p15:guide id="4" orient="horz" pos="4065">
          <p15:clr>
            <a:srgbClr val="A4A3A4"/>
          </p15:clr>
        </p15:guide>
        <p15:guide id="5" orient="horz" pos="4110">
          <p15:clr>
            <a:srgbClr val="A4A3A4"/>
          </p15:clr>
        </p15:guide>
        <p15:guide id="6" orient="horz" pos="142">
          <p15:clr>
            <a:srgbClr val="A4A3A4"/>
          </p15:clr>
        </p15:guide>
        <p15:guide id="7" orient="horz" pos="4178">
          <p15:clr>
            <a:srgbClr val="A4A3A4"/>
          </p15:clr>
        </p15:guide>
        <p15:guide id="8" pos="272">
          <p15:clr>
            <a:srgbClr val="A4A3A4"/>
          </p15:clr>
        </p15:guide>
        <p15:guide id="9" pos="5488">
          <p15:clr>
            <a:srgbClr val="A4A3A4"/>
          </p15:clr>
        </p15:guide>
        <p15:guide id="10" pos="2880">
          <p15:clr>
            <a:srgbClr val="A4A3A4"/>
          </p15:clr>
        </p15:guide>
        <p15:guide id="11" pos="2835">
          <p15:clr>
            <a:srgbClr val="A4A3A4"/>
          </p15:clr>
        </p15:guide>
        <p15:guide id="12" pos="2925">
          <p15:clr>
            <a:srgbClr val="A4A3A4"/>
          </p15:clr>
        </p15:guide>
        <p15:guide id="13" pos="3288">
          <p15:clr>
            <a:srgbClr val="A4A3A4"/>
          </p15:clr>
        </p15:guide>
        <p15:guide id="14" pos="3379">
          <p15:clr>
            <a:srgbClr val="A4A3A4"/>
          </p15:clr>
        </p15:guide>
        <p15:guide id="15" pos="371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A48CFE-0863-7505-32F0-56665357E393}" name="Michelle Guiglia" initials="MG" userId="S::Michelle.Guiglia@unibas.onmicrosoft.com::f09facce-d163-43cd-83d7-463fa8c2f8c6"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25E649-3F16-4E02-A733-19D2CDBF48F0}">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ittlere Formatvorlage 4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10"/>
    <p:restoredTop sz="95918"/>
  </p:normalViewPr>
  <p:slideViewPr>
    <p:cSldViewPr>
      <p:cViewPr varScale="1">
        <p:scale>
          <a:sx n="127" d="100"/>
          <a:sy n="127" d="100"/>
        </p:scale>
        <p:origin x="3488" y="184"/>
      </p:cViewPr>
      <p:guideLst>
        <p:guide orient="horz" pos="3929"/>
        <p:guide orient="horz" pos="255"/>
        <p:guide orient="horz" pos="958"/>
        <p:guide orient="horz" pos="4065"/>
        <p:guide orient="horz" pos="4110"/>
        <p:guide orient="horz" pos="142"/>
        <p:guide orient="horz" pos="4178"/>
        <p:guide pos="272"/>
        <p:guide pos="5488"/>
        <p:guide pos="2880"/>
        <p:guide pos="2835"/>
        <p:guide pos="2925"/>
        <p:guide pos="3288"/>
        <p:guide pos="3379"/>
        <p:guide pos="3719"/>
      </p:guideLst>
    </p:cSldViewPr>
  </p:slideViewPr>
  <p:notesTextViewPr>
    <p:cViewPr>
      <p:scale>
        <a:sx n="60" d="100"/>
        <a:sy n="60" d="100"/>
      </p:scale>
      <p:origin x="0" y="0"/>
    </p:cViewPr>
  </p:notesTextViewPr>
  <p:sorterViewPr>
    <p:cViewPr>
      <p:scale>
        <a:sx n="66" d="100"/>
        <a:sy n="66" d="100"/>
      </p:scale>
      <p:origin x="0" y="5376"/>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a:extLst>
              <a:ext uri="{FF2B5EF4-FFF2-40B4-BE49-F238E27FC236}">
                <a16:creationId xmlns:a16="http://schemas.microsoft.com/office/drawing/2014/main" id="{C472D951-C176-3BB5-3BCA-1D61CAFD5F9C}"/>
              </a:ext>
            </a:extLst>
          </p:cNvPr>
          <p:cNvSpPr>
            <a:spLocks noGrp="1"/>
          </p:cNvSpPr>
          <p:nvPr>
            <p:ph type="hdr" sz="quarter"/>
          </p:nvPr>
        </p:nvSpPr>
        <p:spPr>
          <a:xfrm>
            <a:off x="0" y="0"/>
            <a:ext cx="3076575" cy="5095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de-DE"/>
          </a:p>
        </p:txBody>
      </p:sp>
      <p:sp>
        <p:nvSpPr>
          <p:cNvPr id="3" name="Datumsplatzhalter 2">
            <a:extLst>
              <a:ext uri="{FF2B5EF4-FFF2-40B4-BE49-F238E27FC236}">
                <a16:creationId xmlns:a16="http://schemas.microsoft.com/office/drawing/2014/main" id="{1338970E-5130-D5CF-A8C3-A96AFC50F4E7}"/>
              </a:ext>
            </a:extLst>
          </p:cNvPr>
          <p:cNvSpPr>
            <a:spLocks noGrp="1"/>
          </p:cNvSpPr>
          <p:nvPr>
            <p:ph type="dt" sz="quarter" idx="1"/>
          </p:nvPr>
        </p:nvSpPr>
        <p:spPr>
          <a:xfrm>
            <a:off x="4021138" y="0"/>
            <a:ext cx="3076575" cy="5095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6D4C71CA-BF99-434C-8009-36253AFB4117}" type="datetimeFigureOut">
              <a:rPr lang="de-DE" altLang="de-DE"/>
              <a:pPr>
                <a:defRPr/>
              </a:pPr>
              <a:t>11.08.26</a:t>
            </a:fld>
            <a:endParaRPr lang="de-DE" altLang="de-DE"/>
          </a:p>
        </p:txBody>
      </p:sp>
      <p:sp>
        <p:nvSpPr>
          <p:cNvPr id="4" name="Fußzeilenplatzhalter 3">
            <a:extLst>
              <a:ext uri="{FF2B5EF4-FFF2-40B4-BE49-F238E27FC236}">
                <a16:creationId xmlns:a16="http://schemas.microsoft.com/office/drawing/2014/main" id="{4FF98896-FCA7-5F71-E2FD-F4452FD69919}"/>
              </a:ext>
            </a:extLst>
          </p:cNvPr>
          <p:cNvSpPr>
            <a:spLocks noGrp="1"/>
          </p:cNvSpPr>
          <p:nvPr>
            <p:ph type="ftr" sz="quarter" idx="2"/>
          </p:nvPr>
        </p:nvSpPr>
        <p:spPr>
          <a:xfrm>
            <a:off x="0" y="9721850"/>
            <a:ext cx="3076575" cy="511175"/>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de-DE"/>
          </a:p>
        </p:txBody>
      </p:sp>
      <p:sp>
        <p:nvSpPr>
          <p:cNvPr id="5" name="Foliennummernplatzhalter 4">
            <a:extLst>
              <a:ext uri="{FF2B5EF4-FFF2-40B4-BE49-F238E27FC236}">
                <a16:creationId xmlns:a16="http://schemas.microsoft.com/office/drawing/2014/main" id="{858AAD3E-29D3-1A38-6FC6-59512E72C7F3}"/>
              </a:ext>
            </a:extLst>
          </p:cNvPr>
          <p:cNvSpPr>
            <a:spLocks noGrp="1"/>
          </p:cNvSpPr>
          <p:nvPr>
            <p:ph type="sldNum" sz="quarter" idx="3"/>
          </p:nvPr>
        </p:nvSpPr>
        <p:spPr>
          <a:xfrm>
            <a:off x="4021138" y="9721850"/>
            <a:ext cx="3076575" cy="5111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3B06486-A632-7B47-B23B-0118A2B4E3C0}"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0615939-F112-50CD-9963-1252ADC103EE}"/>
              </a:ext>
            </a:extLst>
          </p:cNvPr>
          <p:cNvSpPr>
            <a:spLocks noGrp="1"/>
          </p:cNvSpPr>
          <p:nvPr>
            <p:ph type="hdr" sz="quarter"/>
          </p:nvPr>
        </p:nvSpPr>
        <p:spPr>
          <a:xfrm>
            <a:off x="0" y="0"/>
            <a:ext cx="3076575" cy="509588"/>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charset="0"/>
                <a:ea typeface="ＭＳ Ｐゴシック" charset="0"/>
                <a:cs typeface="ＭＳ Ｐゴシック" charset="0"/>
              </a:defRPr>
            </a:lvl1pPr>
          </a:lstStyle>
          <a:p>
            <a:pPr>
              <a:defRPr/>
            </a:pPr>
            <a:endParaRPr lang="de-CH"/>
          </a:p>
        </p:txBody>
      </p:sp>
      <p:sp>
        <p:nvSpPr>
          <p:cNvPr id="3" name="Datumsplatzhalter 2">
            <a:extLst>
              <a:ext uri="{FF2B5EF4-FFF2-40B4-BE49-F238E27FC236}">
                <a16:creationId xmlns:a16="http://schemas.microsoft.com/office/drawing/2014/main" id="{795391E0-CE12-085C-EE44-32476AB7FB29}"/>
              </a:ext>
            </a:extLst>
          </p:cNvPr>
          <p:cNvSpPr>
            <a:spLocks noGrp="1"/>
          </p:cNvSpPr>
          <p:nvPr>
            <p:ph type="dt" idx="1"/>
          </p:nvPr>
        </p:nvSpPr>
        <p:spPr>
          <a:xfrm>
            <a:off x="4021138" y="0"/>
            <a:ext cx="3076575" cy="509588"/>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charset="0"/>
                <a:ea typeface="ＭＳ Ｐゴシック" charset="-128"/>
              </a:defRPr>
            </a:lvl1pPr>
          </a:lstStyle>
          <a:p>
            <a:pPr>
              <a:defRPr/>
            </a:pPr>
            <a:fld id="{72F68EE9-38B4-3944-A7A9-7154C557AE56}" type="datetimeFigureOut">
              <a:rPr lang="de-CH" altLang="de-DE"/>
              <a:pPr>
                <a:defRPr/>
              </a:pPr>
              <a:t>11.08.26</a:t>
            </a:fld>
            <a:endParaRPr lang="de-CH" altLang="de-DE"/>
          </a:p>
        </p:txBody>
      </p:sp>
      <p:sp>
        <p:nvSpPr>
          <p:cNvPr id="4" name="Folienbildplatzhalter 3">
            <a:extLst>
              <a:ext uri="{FF2B5EF4-FFF2-40B4-BE49-F238E27FC236}">
                <a16:creationId xmlns:a16="http://schemas.microsoft.com/office/drawing/2014/main" id="{054C7760-1D00-BF07-7186-E296C0A1B3B2}"/>
              </a:ext>
            </a:extLst>
          </p:cNvPr>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de-CH" noProof="0"/>
          </a:p>
        </p:txBody>
      </p:sp>
      <p:sp>
        <p:nvSpPr>
          <p:cNvPr id="5" name="Notizenplatzhalter 4">
            <a:extLst>
              <a:ext uri="{FF2B5EF4-FFF2-40B4-BE49-F238E27FC236}">
                <a16:creationId xmlns:a16="http://schemas.microsoft.com/office/drawing/2014/main" id="{BC5AAE25-F155-4377-F76F-97BDEB8ECA62}"/>
              </a:ext>
            </a:extLst>
          </p:cNvPr>
          <p:cNvSpPr>
            <a:spLocks noGrp="1"/>
          </p:cNvSpPr>
          <p:nvPr>
            <p:ph type="body" sz="quarter" idx="3"/>
          </p:nvPr>
        </p:nvSpPr>
        <p:spPr>
          <a:xfrm>
            <a:off x="709613" y="4860925"/>
            <a:ext cx="5680075" cy="4605338"/>
          </a:xfrm>
          <a:prstGeom prst="rect">
            <a:avLst/>
          </a:prstGeom>
        </p:spPr>
        <p:txBody>
          <a:bodyPr vert="horz" wrap="square" lIns="99048" tIns="49524" rIns="99048" bIns="49524" numCol="1" anchor="t" anchorCtr="0" compatLnSpc="1">
            <a:prstTxWarp prst="textNoShape">
              <a:avLst/>
            </a:prstTxWarp>
          </a:bodyPr>
          <a:lstStyle/>
          <a:p>
            <a:pPr lvl="0"/>
            <a:r>
              <a:rPr lang="de-DE" altLang="de-DE" noProof="0"/>
              <a:t>Textmasterformat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endParaRPr lang="de-CH" altLang="de-DE" noProof="0"/>
          </a:p>
        </p:txBody>
      </p:sp>
      <p:sp>
        <p:nvSpPr>
          <p:cNvPr id="6" name="Fußzeilenplatzhalter 5">
            <a:extLst>
              <a:ext uri="{FF2B5EF4-FFF2-40B4-BE49-F238E27FC236}">
                <a16:creationId xmlns:a16="http://schemas.microsoft.com/office/drawing/2014/main" id="{C61A4BE1-6049-DD65-A138-58C36244B631}"/>
              </a:ext>
            </a:extLst>
          </p:cNvPr>
          <p:cNvSpPr>
            <a:spLocks noGrp="1"/>
          </p:cNvSpPr>
          <p:nvPr>
            <p:ph type="ftr" sz="quarter" idx="4"/>
          </p:nvPr>
        </p:nvSpPr>
        <p:spPr>
          <a:xfrm>
            <a:off x="0" y="9721850"/>
            <a:ext cx="3076575" cy="5111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charset="0"/>
                <a:ea typeface="ＭＳ Ｐゴシック" charset="0"/>
                <a:cs typeface="ＭＳ Ｐゴシック" charset="0"/>
              </a:defRPr>
            </a:lvl1pPr>
          </a:lstStyle>
          <a:p>
            <a:pPr>
              <a:defRPr/>
            </a:pPr>
            <a:endParaRPr lang="de-CH"/>
          </a:p>
        </p:txBody>
      </p:sp>
      <p:sp>
        <p:nvSpPr>
          <p:cNvPr id="7" name="Foliennummernplatzhalter 6">
            <a:extLst>
              <a:ext uri="{FF2B5EF4-FFF2-40B4-BE49-F238E27FC236}">
                <a16:creationId xmlns:a16="http://schemas.microsoft.com/office/drawing/2014/main" id="{2EB5F253-8D81-11AD-23B4-A06A3D1F777B}"/>
              </a:ext>
            </a:extLst>
          </p:cNvPr>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C43A385-3012-CB42-A00B-6EEDF05EE8FD}" type="slidenum">
              <a:rPr lang="de-CH" altLang="de-DE"/>
              <a:pPr>
                <a:defRPr/>
              </a:pPr>
              <a:t>‹Nr.›</a:t>
            </a:fld>
            <a:endParaRPr lang="de-CH" altLang="de-DE"/>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Mein Name </a:t>
            </a:r>
            <a:r>
              <a:rPr lang="en-US" dirty="0" err="1"/>
              <a:t>ist</a:t>
            </a:r>
            <a:r>
              <a:rPr lang="en-US" dirty="0"/>
              <a:t> Angela </a:t>
            </a:r>
            <a:r>
              <a:rPr lang="en-US" dirty="0" err="1"/>
              <a:t>Leipold</a:t>
            </a:r>
            <a:r>
              <a:rPr lang="en-US" dirty="0"/>
              <a:t> und ich bin die </a:t>
            </a:r>
            <a:r>
              <a:rPr lang="en-US" dirty="0" err="1"/>
              <a:t>StV</a:t>
            </a:r>
            <a:r>
              <a:rPr lang="en-US" dirty="0"/>
              <a:t> </a:t>
            </a:r>
            <a:r>
              <a:rPr lang="en-US" dirty="0" err="1"/>
              <a:t>Leiterin</a:t>
            </a:r>
            <a:r>
              <a:rPr lang="en-US" dirty="0"/>
              <a:t> </a:t>
            </a:r>
            <a:r>
              <a:rPr lang="en-US" dirty="0" err="1"/>
              <a:t>im</a:t>
            </a:r>
            <a:r>
              <a:rPr lang="en-US" dirty="0"/>
              <a:t> </a:t>
            </a:r>
            <a:r>
              <a:rPr lang="en-US" dirty="0" err="1"/>
              <a:t>Studiendeknanat</a:t>
            </a:r>
            <a:r>
              <a:rPr lang="en-US" dirty="0"/>
              <a:t>. </a:t>
            </a:r>
            <a:r>
              <a:rPr lang="en-US" dirty="0" err="1"/>
              <a:t>Unterstützuen</a:t>
            </a:r>
            <a:r>
              <a:rPr lang="en-US" dirty="0"/>
              <a:t> </a:t>
            </a:r>
            <a:r>
              <a:rPr lang="en-US" dirty="0" err="1"/>
              <a:t>bei</a:t>
            </a:r>
            <a:r>
              <a:rPr lang="en-US" dirty="0"/>
              <a:t> der </a:t>
            </a:r>
            <a:r>
              <a:rPr lang="en-US" dirty="0" err="1"/>
              <a:t>Veranstaltung</a:t>
            </a:r>
            <a:r>
              <a:rPr lang="en-US" dirty="0"/>
              <a:t> </a:t>
            </a:r>
            <a:r>
              <a:rPr lang="en-US" dirty="0" err="1"/>
              <a:t>werden</a:t>
            </a:r>
            <a:r>
              <a:rPr lang="en-US" dirty="0"/>
              <a:t> </a:t>
            </a:r>
            <a:r>
              <a:rPr lang="en-US" dirty="0" err="1"/>
              <a:t>mich</a:t>
            </a:r>
            <a:r>
              <a:rPr lang="en-US" dirty="0"/>
              <a:t> </a:t>
            </a:r>
            <a:r>
              <a:rPr lang="en-US" dirty="0" err="1"/>
              <a:t>heute</a:t>
            </a:r>
            <a:r>
              <a:rPr lang="en-US" dirty="0"/>
              <a:t> Michelle </a:t>
            </a:r>
            <a:r>
              <a:rPr lang="en-US" dirty="0" err="1"/>
              <a:t>Guiglia</a:t>
            </a:r>
            <a:r>
              <a:rPr lang="en-US" dirty="0"/>
              <a:t> </a:t>
            </a:r>
            <a:r>
              <a:rPr lang="en-US" dirty="0" err="1"/>
              <a:t>Leiterin</a:t>
            </a:r>
            <a:r>
              <a:rPr lang="en-US" dirty="0"/>
              <a:t> des </a:t>
            </a:r>
            <a:r>
              <a:rPr lang="en-US" dirty="0" err="1"/>
              <a:t>Studiendekanats</a:t>
            </a:r>
            <a:r>
              <a:rPr lang="en-US" dirty="0"/>
              <a:t> und Romana Kaufman, die für das </a:t>
            </a:r>
            <a:r>
              <a:rPr lang="en-US" dirty="0" err="1"/>
              <a:t>Prüfungssekretariat</a:t>
            </a:r>
            <a:r>
              <a:rPr lang="en-US" dirty="0"/>
              <a:t> der </a:t>
            </a:r>
            <a:r>
              <a:rPr lang="en-US" dirty="0" err="1"/>
              <a:t>Fakulttä</a:t>
            </a:r>
            <a:r>
              <a:rPr lang="en-US" dirty="0"/>
              <a:t> </a:t>
            </a:r>
            <a:r>
              <a:rPr lang="en-US" dirty="0" err="1"/>
              <a:t>zuständig</a:t>
            </a:r>
            <a:r>
              <a:rPr lang="en-US" dirty="0"/>
              <a:t> </a:t>
            </a:r>
            <a:r>
              <a:rPr lang="en-US" dirty="0" err="1"/>
              <a:t>ist</a:t>
            </a:r>
            <a:r>
              <a:rPr lang="en-US" dirty="0"/>
              <a:t>. Frau Kaufmann </a:t>
            </a:r>
            <a:r>
              <a:rPr lang="en-US" dirty="0" err="1"/>
              <a:t>nimmt</a:t>
            </a:r>
            <a:r>
              <a:rPr lang="en-US" dirty="0"/>
              <a:t> </a:t>
            </a:r>
            <a:r>
              <a:rPr lang="en-US" dirty="0" err="1"/>
              <a:t>auch</a:t>
            </a:r>
            <a:r>
              <a:rPr lang="en-US" dirty="0"/>
              <a:t> gerne </a:t>
            </a:r>
            <a:r>
              <a:rPr lang="en-US" dirty="0" err="1"/>
              <a:t>ihre</a:t>
            </a:r>
            <a:r>
              <a:rPr lang="en-US" dirty="0"/>
              <a:t> </a:t>
            </a:r>
            <a:r>
              <a:rPr lang="en-US" dirty="0" err="1"/>
              <a:t>Fragen</a:t>
            </a:r>
            <a:r>
              <a:rPr lang="en-US" dirty="0"/>
              <a:t> </a:t>
            </a:r>
            <a:r>
              <a:rPr lang="en-US" dirty="0" err="1"/>
              <a:t>im</a:t>
            </a:r>
            <a:r>
              <a:rPr lang="en-US" dirty="0"/>
              <a:t> Chat </a:t>
            </a:r>
            <a:r>
              <a:rPr lang="en-US" dirty="0" err="1"/>
              <a:t>entgegen</a:t>
            </a:r>
            <a:r>
              <a:rPr lang="en-US" dirty="0"/>
              <a:t>, die </a:t>
            </a:r>
            <a:r>
              <a:rPr lang="en-US" dirty="0" err="1"/>
              <a:t>wir</a:t>
            </a:r>
            <a:r>
              <a:rPr lang="en-US" dirty="0"/>
              <a:t> </a:t>
            </a:r>
            <a:r>
              <a:rPr lang="en-US" dirty="0" err="1"/>
              <a:t>zum</a:t>
            </a:r>
            <a:r>
              <a:rPr lang="en-US" dirty="0"/>
              <a:t> </a:t>
            </a:r>
            <a:r>
              <a:rPr lang="en-US" dirty="0" err="1"/>
              <a:t>Schluss</a:t>
            </a:r>
            <a:r>
              <a:rPr lang="en-US" dirty="0"/>
              <a:t> </a:t>
            </a:r>
            <a:r>
              <a:rPr lang="en-US" dirty="0" err="1"/>
              <a:t>im</a:t>
            </a:r>
            <a:r>
              <a:rPr lang="en-US" dirty="0"/>
              <a:t> Plenum </a:t>
            </a:r>
            <a:r>
              <a:rPr lang="en-US" dirty="0" err="1"/>
              <a:t>beantworten</a:t>
            </a:r>
            <a:r>
              <a:rPr lang="en-US" dirty="0"/>
              <a:t> </a:t>
            </a:r>
            <a:r>
              <a:rPr lang="en-US" dirty="0" err="1"/>
              <a:t>werden</a:t>
            </a:r>
            <a:r>
              <a:rPr lang="en-US" dirty="0"/>
              <a:t>.</a:t>
            </a:r>
            <a:br>
              <a:rPr lang="en-US" dirty="0"/>
            </a:br>
            <a:r>
              <a:rPr lang="en-US" dirty="0" err="1"/>
              <a:t>Diese</a:t>
            </a:r>
            <a:r>
              <a:rPr lang="en-US" dirty="0"/>
              <a:t> </a:t>
            </a:r>
            <a:r>
              <a:rPr lang="en-US" dirty="0" err="1"/>
              <a:t>Veranstaltung</a:t>
            </a:r>
            <a:r>
              <a:rPr lang="en-US" dirty="0"/>
              <a:t> </a:t>
            </a:r>
            <a:r>
              <a:rPr lang="en-US" dirty="0" err="1"/>
              <a:t>ist</a:t>
            </a:r>
            <a:r>
              <a:rPr lang="en-US" dirty="0"/>
              <a:t> für </a:t>
            </a:r>
            <a:r>
              <a:rPr lang="en-US" dirty="0" err="1"/>
              <a:t>Studierende</a:t>
            </a:r>
            <a:r>
              <a:rPr lang="en-US" dirty="0"/>
              <a:t> </a:t>
            </a:r>
            <a:r>
              <a:rPr lang="en-US" dirty="0" err="1"/>
              <a:t>mit</a:t>
            </a:r>
            <a:r>
              <a:rPr lang="en-US" dirty="0"/>
              <a:t> </a:t>
            </a:r>
            <a:r>
              <a:rPr lang="en-US" dirty="0" err="1"/>
              <a:t>Studienbeginn</a:t>
            </a:r>
            <a:r>
              <a:rPr lang="en-US" dirty="0"/>
              <a:t> </a:t>
            </a:r>
            <a:r>
              <a:rPr lang="en-US" dirty="0" err="1"/>
              <a:t>im</a:t>
            </a:r>
            <a:r>
              <a:rPr lang="en-US" dirty="0"/>
              <a:t> HS24. </a:t>
            </a:r>
            <a:r>
              <a:rPr lang="en-US" dirty="0" err="1"/>
              <a:t>unter</a:t>
            </a:r>
            <a:r>
              <a:rPr lang="en-US" dirty="0"/>
              <a:t> der </a:t>
            </a:r>
            <a:r>
              <a:rPr lang="en-US" dirty="0" err="1"/>
              <a:t>neuen</a:t>
            </a:r>
            <a:r>
              <a:rPr lang="en-US" dirty="0"/>
              <a:t> </a:t>
            </a:r>
            <a:r>
              <a:rPr lang="en-US" dirty="0" err="1"/>
              <a:t>Studienordnunt</a:t>
            </a:r>
            <a:r>
              <a:rPr lang="en-US" dirty="0"/>
              <a:t>. </a:t>
            </a:r>
            <a:r>
              <a:rPr lang="en-US" dirty="0" err="1"/>
              <a:t>Sollten</a:t>
            </a:r>
            <a:r>
              <a:rPr lang="en-US" dirty="0"/>
              <a:t> Sie </a:t>
            </a:r>
            <a:r>
              <a:rPr lang="en-US" dirty="0" err="1"/>
              <a:t>ihren</a:t>
            </a:r>
            <a:r>
              <a:rPr lang="en-US" dirty="0"/>
              <a:t> Master </a:t>
            </a:r>
            <a:r>
              <a:rPr lang="en-US" dirty="0" err="1"/>
              <a:t>vor</a:t>
            </a:r>
            <a:r>
              <a:rPr lang="en-US" dirty="0"/>
              <a:t> HS24 </a:t>
            </a:r>
            <a:r>
              <a:rPr lang="en-US" dirty="0" err="1"/>
              <a:t>begonnen</a:t>
            </a:r>
            <a:r>
              <a:rPr lang="en-US" dirty="0"/>
              <a:t> </a:t>
            </a:r>
            <a:r>
              <a:rPr lang="en-US" dirty="0" err="1"/>
              <a:t>haben</a:t>
            </a:r>
            <a:r>
              <a:rPr lang="en-US" dirty="0"/>
              <a:t> </a:t>
            </a:r>
            <a:r>
              <a:rPr lang="en-US" dirty="0" err="1"/>
              <a:t>sind</a:t>
            </a:r>
            <a:r>
              <a:rPr lang="en-US" dirty="0"/>
              <a:t> </a:t>
            </a:r>
            <a:r>
              <a:rPr lang="en-US" dirty="0" err="1"/>
              <a:t>sie</a:t>
            </a:r>
            <a:r>
              <a:rPr lang="en-US" dirty="0"/>
              <a:t> </a:t>
            </a:r>
            <a:r>
              <a:rPr lang="en-US" dirty="0" err="1"/>
              <a:t>weiterhin</a:t>
            </a:r>
            <a:r>
              <a:rPr lang="en-US" dirty="0"/>
              <a:t> in der </a:t>
            </a:r>
            <a:r>
              <a:rPr lang="en-US" dirty="0" err="1"/>
              <a:t>alten</a:t>
            </a:r>
            <a:r>
              <a:rPr lang="en-US" dirty="0"/>
              <a:t> </a:t>
            </a:r>
            <a:r>
              <a:rPr lang="en-US" dirty="0" err="1"/>
              <a:t>Studienordnung</a:t>
            </a:r>
            <a:r>
              <a:rPr lang="en-US" dirty="0"/>
              <a:t> </a:t>
            </a:r>
            <a:r>
              <a:rPr lang="en-US" dirty="0" err="1"/>
              <a:t>eingeschrieben</a:t>
            </a:r>
            <a:r>
              <a:rPr lang="en-US" dirty="0"/>
              <a:t>. Bitte </a:t>
            </a:r>
            <a:r>
              <a:rPr lang="en-US" dirty="0" err="1"/>
              <a:t>kontaktieren</a:t>
            </a:r>
            <a:r>
              <a:rPr lang="en-US" dirty="0"/>
              <a:t> Sie das </a:t>
            </a:r>
            <a:r>
              <a:rPr lang="en-US" dirty="0" err="1"/>
              <a:t>Studiendekanat</a:t>
            </a:r>
            <a:r>
              <a:rPr lang="en-US" dirty="0"/>
              <a:t> per Mail </a:t>
            </a:r>
            <a:r>
              <a:rPr lang="en-US" dirty="0" err="1"/>
              <a:t>sollten</a:t>
            </a:r>
            <a:r>
              <a:rPr lang="en-US" dirty="0"/>
              <a:t> Sie </a:t>
            </a:r>
            <a:r>
              <a:rPr lang="en-US" dirty="0" err="1"/>
              <a:t>Fragen</a:t>
            </a:r>
            <a:r>
              <a:rPr lang="en-US" dirty="0"/>
              <a:t> </a:t>
            </a:r>
            <a:r>
              <a:rPr lang="en-US" dirty="0" err="1"/>
              <a:t>zur</a:t>
            </a:r>
            <a:r>
              <a:rPr lang="en-US" dirty="0"/>
              <a:t> </a:t>
            </a:r>
            <a:r>
              <a:rPr lang="en-US" dirty="0" err="1"/>
              <a:t>Studiumsplanung</a:t>
            </a:r>
            <a:r>
              <a:rPr lang="en-US" dirty="0"/>
              <a:t> </a:t>
            </a:r>
            <a:r>
              <a:rPr lang="en-US" dirty="0" err="1"/>
              <a:t>haben</a:t>
            </a:r>
            <a:r>
              <a:rPr lang="en-US" dirty="0"/>
              <a:t>. </a:t>
            </a:r>
          </a:p>
        </p:txBody>
      </p:sp>
      <p:sp>
        <p:nvSpPr>
          <p:cNvPr id="4" name="Slide Number Placeholder 3"/>
          <p:cNvSpPr>
            <a:spLocks noGrp="1"/>
          </p:cNvSpPr>
          <p:nvPr>
            <p:ph type="sldNum" sz="quarter" idx="5"/>
          </p:nvPr>
        </p:nvSpPr>
        <p:spPr/>
        <p:txBody>
          <a:bodyPr/>
          <a:lstStyle/>
          <a:p>
            <a:pPr>
              <a:defRPr/>
            </a:pPr>
            <a:fld id="{FC43A385-3012-CB42-A00B-6EEDF05EE8FD}" type="slidenum">
              <a:rPr lang="de-CH" altLang="de-DE" smtClean="0"/>
              <a:pPr>
                <a:defRPr/>
              </a:pPr>
              <a:t>1</a:t>
            </a:fld>
            <a:endParaRPr lang="de-CH" altLang="de-DE"/>
          </a:p>
        </p:txBody>
      </p:sp>
    </p:spTree>
    <p:extLst>
      <p:ext uri="{BB962C8B-B14F-4D97-AF65-F5344CB8AC3E}">
        <p14:creationId xmlns:p14="http://schemas.microsoft.com/office/powerpoint/2010/main" val="2137307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a:extLst>
              <a:ext uri="{FF2B5EF4-FFF2-40B4-BE49-F238E27FC236}">
                <a16:creationId xmlns:a16="http://schemas.microsoft.com/office/drawing/2014/main" id="{5379B6F2-9DC9-FB1F-7A05-B219B34C3B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izenplatzhalter 2">
            <a:extLst>
              <a:ext uri="{FF2B5EF4-FFF2-40B4-BE49-F238E27FC236}">
                <a16:creationId xmlns:a16="http://schemas.microsoft.com/office/drawing/2014/main" id="{769B1FB3-3FC8-0FC4-0EA8-B6BA164CA7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ea typeface="ＭＳ Ｐゴシック" panose="020B0600070205080204" pitchFamily="34" charset="-128"/>
              </a:rPr>
              <a:t>90 KP im Studiengang, </a:t>
            </a:r>
            <a:r>
              <a:rPr lang="de-DE" altLang="de-DE" dirty="0" err="1">
                <a:ea typeface="ＭＳ Ｐゴシック" panose="020B0600070205080204" pitchFamily="34" charset="-128"/>
              </a:rPr>
              <a:t>achtung</a:t>
            </a:r>
            <a:r>
              <a:rPr lang="de-DE" altLang="de-DE" dirty="0">
                <a:ea typeface="ＭＳ Ｐゴシック" panose="020B0600070205080204" pitchFamily="34" charset="-128"/>
              </a:rPr>
              <a:t> </a:t>
            </a:r>
          </a:p>
          <a:p>
            <a:r>
              <a:rPr lang="de-DE" altLang="de-DE" dirty="0">
                <a:ea typeface="ＭＳ Ｐゴシック" panose="020B0600070205080204" pitchFamily="34" charset="-128"/>
              </a:rPr>
              <a:t>Note: </a:t>
            </a:r>
            <a:r>
              <a:rPr lang="de-CH" altLang="de-DE" dirty="0">
                <a:ea typeface="ＭＳ Ｐゴシック" panose="020B0600070205080204" pitchFamily="34" charset="-128"/>
              </a:rPr>
              <a:t>Benotete Studienleistungen aus Modulen der Vertiefungsrichtung Klinische Psychologie und Neurowissenschaften fliessen immer in die Berechnung der Abschlussnote ein. Diese Leistungen </a:t>
            </a:r>
            <a:r>
              <a:rPr lang="de-CH" altLang="de-DE" dirty="0" err="1">
                <a:ea typeface="ＭＳ Ｐゴシック" panose="020B0600070205080204" pitchFamily="34" charset="-128"/>
              </a:rPr>
              <a:t>können</a:t>
            </a:r>
            <a:r>
              <a:rPr lang="de-CH" altLang="de-DE" dirty="0">
                <a:ea typeface="ＭＳ Ｐゴシック" panose="020B0600070205080204" pitchFamily="34" charset="-128"/>
              </a:rPr>
              <a:t> nicht in die Wahlbereiche verschoben werden. Benotete Studienleistungen aus Modulen der anderen zwei Vertiefungsrichtungen </a:t>
            </a:r>
            <a:r>
              <a:rPr lang="de-CH" altLang="de-DE" dirty="0" err="1">
                <a:ea typeface="ＭＳ Ｐゴシック" panose="020B0600070205080204" pitchFamily="34" charset="-128"/>
              </a:rPr>
              <a:t>können</a:t>
            </a:r>
            <a:r>
              <a:rPr lang="de-CH" altLang="de-DE" dirty="0">
                <a:ea typeface="ＭＳ Ｐゴシック" panose="020B0600070205080204" pitchFamily="34" charset="-128"/>
              </a:rPr>
              <a:t> </a:t>
            </a:r>
            <a:r>
              <a:rPr lang="de-CH" altLang="de-DE" dirty="0" err="1">
                <a:ea typeface="ＭＳ Ｐゴシック" panose="020B0600070205080204" pitchFamily="34" charset="-128"/>
              </a:rPr>
              <a:t>für</a:t>
            </a:r>
            <a:r>
              <a:rPr lang="de-CH" altLang="de-DE" dirty="0">
                <a:ea typeface="ＭＳ Ｐゴシック" panose="020B0600070205080204" pitchFamily="34" charset="-128"/>
              </a:rPr>
              <a:t> den Abschluss im Wahlbereich </a:t>
            </a:r>
            <a:r>
              <a:rPr lang="de-CH" altLang="de-DE" dirty="0" err="1">
                <a:ea typeface="ＭＳ Ｐゴシック" panose="020B0600070205080204" pitchFamily="34" charset="-128"/>
              </a:rPr>
              <a:t>innerfakultär</a:t>
            </a:r>
            <a:r>
              <a:rPr lang="de-CH" altLang="de-DE" dirty="0">
                <a:ea typeface="ＭＳ Ｐゴシック" panose="020B0600070205080204" pitchFamily="34" charset="-128"/>
              </a:rPr>
              <a:t> verwendet werden. </a:t>
            </a:r>
          </a:p>
          <a:p>
            <a:r>
              <a:rPr lang="de-CH" altLang="de-DE" dirty="0">
                <a:ea typeface="ＭＳ Ｐゴシック" panose="020B0600070205080204" pitchFamily="34" charset="-128"/>
              </a:rPr>
              <a:t>Die Abschlussnote berechnet sich zu 40% aus der Masterarbeit, 20 % aus der </a:t>
            </a:r>
            <a:r>
              <a:rPr lang="de-CH" altLang="de-DE" dirty="0" err="1">
                <a:ea typeface="ＭＳ Ｐゴシック" panose="020B0600070205080204" pitchFamily="34" charset="-128"/>
              </a:rPr>
              <a:t>Masterprüfung</a:t>
            </a:r>
            <a:r>
              <a:rPr lang="de-CH" altLang="de-DE" dirty="0">
                <a:ea typeface="ＭＳ Ｐゴシック" panose="020B0600070205080204" pitchFamily="34" charset="-128"/>
              </a:rPr>
              <a:t>, 30 % aus dem Durchschnitt aller Noten aus dem Modul Theorie und zu 10% aus dem Durchschnitt der Noten aus dem Modul Methoden. </a:t>
            </a:r>
          </a:p>
          <a:p>
            <a:r>
              <a:rPr lang="de-CH" altLang="de-DE" dirty="0">
                <a:ea typeface="ＭＳ Ｐゴシック" panose="020B0600070205080204" pitchFamily="34" charset="-128"/>
              </a:rPr>
              <a:t>Notendurchschnitte werden auf zwei Kommastellen gerundet. </a:t>
            </a:r>
          </a:p>
          <a:p>
            <a:endParaRPr lang="de-DE" altLang="de-DE" dirty="0">
              <a:ea typeface="ＭＳ Ｐゴシック" panose="020B0600070205080204" pitchFamily="34" charset="-128"/>
            </a:endParaRPr>
          </a:p>
          <a:p>
            <a:r>
              <a:rPr lang="de-DE" altLang="de-DE" dirty="0">
                <a:ea typeface="ＭＳ Ｐゴシック" panose="020B0600070205080204" pitchFamily="34" charset="-128"/>
              </a:rPr>
              <a:t>----- Besprechungsnotizen (18.09.17 10:44) -----</a:t>
            </a:r>
          </a:p>
          <a:p>
            <a:r>
              <a:rPr lang="de-DE" altLang="de-DE" dirty="0">
                <a:ea typeface="ＭＳ Ｐゴシック" panose="020B0600070205080204" pitchFamily="34" charset="-128"/>
              </a:rPr>
              <a:t>Veranstaltungen sind in unterschiedliche Module unterteilt, jedes Modul hat eine Mindestvoraussetzung, dies ist Grundlage für alle drei Vertiefungen.</a:t>
            </a:r>
          </a:p>
          <a:p>
            <a:endParaRPr lang="de-DE" altLang="de-DE" dirty="0">
              <a:ea typeface="ＭＳ Ｐゴシック" panose="020B0600070205080204" pitchFamily="34" charset="-128"/>
            </a:endParaRPr>
          </a:p>
          <a:p>
            <a:r>
              <a:rPr lang="de-DE" altLang="de-DE" dirty="0">
                <a:ea typeface="ＭＳ Ｐゴシック" panose="020B0600070205080204" pitchFamily="34" charset="-128"/>
              </a:rPr>
              <a:t>Die Abschlussnote berechnet sich zu 40% aus der Masterarbeit, 20 % aus der </a:t>
            </a:r>
            <a:r>
              <a:rPr lang="de-DE" altLang="de-DE" dirty="0" err="1">
                <a:ea typeface="ＭＳ Ｐゴシック" panose="020B0600070205080204" pitchFamily="34" charset="-128"/>
              </a:rPr>
              <a:t>Masterprüfung</a:t>
            </a:r>
            <a:r>
              <a:rPr lang="de-DE" altLang="de-DE" dirty="0">
                <a:ea typeface="ＭＳ Ｐゴシック" panose="020B0600070205080204" pitchFamily="34" charset="-128"/>
              </a:rPr>
              <a:t>, 30 % aus dem Durchschnitt aller Noten aus dem Modul Theorie und zu 10% aus dem Durchschnitt der Noten aus dem Modul Methoden.</a:t>
            </a:r>
          </a:p>
          <a:p>
            <a:r>
              <a:rPr lang="de-DE" altLang="de-DE" dirty="0">
                <a:ea typeface="ＭＳ Ｐゴシック" panose="020B0600070205080204" pitchFamily="34" charset="-128"/>
              </a:rPr>
              <a:t>----- Besprechungsnotizen (18.09.17 11:03) -----</a:t>
            </a:r>
          </a:p>
          <a:p>
            <a:r>
              <a:rPr lang="de-DE" altLang="de-DE" dirty="0">
                <a:ea typeface="ＭＳ Ｐゴシック" panose="020B0600070205080204" pitchFamily="34" charset="-128"/>
              </a:rPr>
              <a:t>Wichtig, es gibt die neben der Mindestvoraussetzung in den einzelnen Modulen noch eine </a:t>
            </a:r>
            <a:r>
              <a:rPr lang="de-DE" altLang="de-DE" dirty="0" err="1">
                <a:ea typeface="ＭＳ Ｐゴシック" panose="020B0600070205080204" pitchFamily="34" charset="-128"/>
              </a:rPr>
              <a:t>Mindestvorausetzung</a:t>
            </a:r>
            <a:r>
              <a:rPr lang="de-DE" altLang="de-DE" dirty="0">
                <a:ea typeface="ＭＳ Ｐゴシック" panose="020B0600070205080204" pitchFamily="34" charset="-128"/>
              </a:rPr>
              <a:t> für den kompletten Studiengang, Sie müssen mindestens 100 KP erwerben, kriegen Sie keinen </a:t>
            </a:r>
            <a:r>
              <a:rPr lang="de-DE" altLang="de-DE" dirty="0" err="1">
                <a:ea typeface="ＭＳ Ｐゴシック" panose="020B0600070205080204" pitchFamily="34" charset="-128"/>
              </a:rPr>
              <a:t>abschluss</a:t>
            </a:r>
            <a:r>
              <a:rPr lang="de-DE" altLang="de-DE" dirty="0">
                <a:ea typeface="ＭＳ Ｐゴシック" panose="020B0600070205080204" pitchFamily="34" charset="-128"/>
              </a:rPr>
              <a:t>.</a:t>
            </a:r>
          </a:p>
          <a:p>
            <a:r>
              <a:rPr lang="de-DE" altLang="de-DE" dirty="0">
                <a:ea typeface="ＭＳ Ｐゴシック" panose="020B0600070205080204" pitchFamily="34" charset="-128"/>
              </a:rPr>
              <a:t>Achtung, die Summe der einzelnen Mindestangaben pro Modul ergibt nur 90 KP!</a:t>
            </a:r>
          </a:p>
        </p:txBody>
      </p:sp>
      <p:sp>
        <p:nvSpPr>
          <p:cNvPr id="38915" name="Foliennummernplatzhalter 3">
            <a:extLst>
              <a:ext uri="{FF2B5EF4-FFF2-40B4-BE49-F238E27FC236}">
                <a16:creationId xmlns:a16="http://schemas.microsoft.com/office/drawing/2014/main" id="{213C27C5-4FA9-5ECF-75DF-F99E7024B1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5404FB7-967D-E046-B587-832BC8AF127E}" type="slidenum">
              <a:rPr lang="de-CH" altLang="de-DE" smtClean="0">
                <a:latin typeface="Calibri" panose="020F0502020204030204" pitchFamily="34" charset="0"/>
              </a:rPr>
              <a:pPr/>
              <a:t>20</a:t>
            </a:fld>
            <a:endParaRPr lang="de-CH" altLang="de-DE">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a:extLst>
              <a:ext uri="{FF2B5EF4-FFF2-40B4-BE49-F238E27FC236}">
                <a16:creationId xmlns:a16="http://schemas.microsoft.com/office/drawing/2014/main" id="{5379B6F2-9DC9-FB1F-7A05-B219B34C3B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izenplatzhalter 2">
            <a:extLst>
              <a:ext uri="{FF2B5EF4-FFF2-40B4-BE49-F238E27FC236}">
                <a16:creationId xmlns:a16="http://schemas.microsoft.com/office/drawing/2014/main" id="{769B1FB3-3FC8-0FC4-0EA8-B6BA164CA7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ea typeface="ＭＳ Ｐゴシック" panose="020B0600070205080204" pitchFamily="34" charset="-128"/>
              </a:rPr>
              <a:t>90 KP im Studiengang, </a:t>
            </a:r>
            <a:r>
              <a:rPr lang="de-DE" altLang="de-DE" dirty="0" err="1">
                <a:ea typeface="ＭＳ Ｐゴシック" panose="020B0600070205080204" pitchFamily="34" charset="-128"/>
              </a:rPr>
              <a:t>achtung</a:t>
            </a:r>
            <a:r>
              <a:rPr lang="de-DE" altLang="de-DE" dirty="0">
                <a:ea typeface="ＭＳ Ｐゴシック" panose="020B0600070205080204" pitchFamily="34" charset="-128"/>
              </a:rPr>
              <a:t> </a:t>
            </a:r>
          </a:p>
          <a:p>
            <a:r>
              <a:rPr lang="de-DE" altLang="de-DE" dirty="0">
                <a:ea typeface="ＭＳ Ｐゴシック" panose="020B0600070205080204" pitchFamily="34" charset="-128"/>
              </a:rPr>
              <a:t>Note: </a:t>
            </a:r>
            <a:r>
              <a:rPr lang="de-CH" altLang="de-DE" dirty="0">
                <a:ea typeface="ＭＳ Ｐゴシック" panose="020B0600070205080204" pitchFamily="34" charset="-128"/>
              </a:rPr>
              <a:t>Benotete Studienleistungen aus Modulen der Vertiefungsrichtung Klinische Psychologie und Neurowissenschaften fliessen immer in die Berechnung der Abschlussnote ein. Diese Leistungen </a:t>
            </a:r>
            <a:r>
              <a:rPr lang="de-CH" altLang="de-DE" dirty="0" err="1">
                <a:ea typeface="ＭＳ Ｐゴシック" panose="020B0600070205080204" pitchFamily="34" charset="-128"/>
              </a:rPr>
              <a:t>können</a:t>
            </a:r>
            <a:r>
              <a:rPr lang="de-CH" altLang="de-DE" dirty="0">
                <a:ea typeface="ＭＳ Ｐゴシック" panose="020B0600070205080204" pitchFamily="34" charset="-128"/>
              </a:rPr>
              <a:t> nicht in die Wahlbereiche verschoben werden. Benotete Studienleistungen aus Modulen der anderen zwei Vertiefungsrichtungen </a:t>
            </a:r>
            <a:r>
              <a:rPr lang="de-CH" altLang="de-DE" dirty="0" err="1">
                <a:ea typeface="ＭＳ Ｐゴシック" panose="020B0600070205080204" pitchFamily="34" charset="-128"/>
              </a:rPr>
              <a:t>können</a:t>
            </a:r>
            <a:r>
              <a:rPr lang="de-CH" altLang="de-DE" dirty="0">
                <a:ea typeface="ＭＳ Ｐゴシック" panose="020B0600070205080204" pitchFamily="34" charset="-128"/>
              </a:rPr>
              <a:t> </a:t>
            </a:r>
            <a:r>
              <a:rPr lang="de-CH" altLang="de-DE" dirty="0" err="1">
                <a:ea typeface="ＭＳ Ｐゴシック" panose="020B0600070205080204" pitchFamily="34" charset="-128"/>
              </a:rPr>
              <a:t>für</a:t>
            </a:r>
            <a:r>
              <a:rPr lang="de-CH" altLang="de-DE" dirty="0">
                <a:ea typeface="ＭＳ Ｐゴシック" panose="020B0600070205080204" pitchFamily="34" charset="-128"/>
              </a:rPr>
              <a:t> den Abschluss im Wahlbereich </a:t>
            </a:r>
            <a:r>
              <a:rPr lang="de-CH" altLang="de-DE" dirty="0" err="1">
                <a:ea typeface="ＭＳ Ｐゴシック" panose="020B0600070205080204" pitchFamily="34" charset="-128"/>
              </a:rPr>
              <a:t>innerfakultär</a:t>
            </a:r>
            <a:r>
              <a:rPr lang="de-CH" altLang="de-DE" dirty="0">
                <a:ea typeface="ＭＳ Ｐゴシック" panose="020B0600070205080204" pitchFamily="34" charset="-128"/>
              </a:rPr>
              <a:t> verwendet werden. </a:t>
            </a:r>
          </a:p>
          <a:p>
            <a:r>
              <a:rPr lang="de-CH" altLang="de-DE" dirty="0">
                <a:ea typeface="ＭＳ Ｐゴシック" panose="020B0600070205080204" pitchFamily="34" charset="-128"/>
              </a:rPr>
              <a:t>Die Abschlussnote berechnet sich zu 40% aus der Masterarbeit, 20 % aus der </a:t>
            </a:r>
            <a:r>
              <a:rPr lang="de-CH" altLang="de-DE" dirty="0" err="1">
                <a:ea typeface="ＭＳ Ｐゴシック" panose="020B0600070205080204" pitchFamily="34" charset="-128"/>
              </a:rPr>
              <a:t>Masterprüfung</a:t>
            </a:r>
            <a:r>
              <a:rPr lang="de-CH" altLang="de-DE" dirty="0">
                <a:ea typeface="ＭＳ Ｐゴシック" panose="020B0600070205080204" pitchFamily="34" charset="-128"/>
              </a:rPr>
              <a:t>, 30 % aus dem Durchschnitt aller Noten aus dem Modul Theorie und zu 10% aus dem Durchschnitt der Noten aus dem Modul Methoden. </a:t>
            </a:r>
          </a:p>
          <a:p>
            <a:r>
              <a:rPr lang="de-CH" altLang="de-DE" dirty="0">
                <a:ea typeface="ＭＳ Ｐゴシック" panose="020B0600070205080204" pitchFamily="34" charset="-128"/>
              </a:rPr>
              <a:t>Notendurchschnitte werden auf zwei Kommastellen gerundet. </a:t>
            </a:r>
          </a:p>
          <a:p>
            <a:endParaRPr lang="de-DE" altLang="de-DE" dirty="0">
              <a:ea typeface="ＭＳ Ｐゴシック" panose="020B0600070205080204" pitchFamily="34" charset="-128"/>
            </a:endParaRPr>
          </a:p>
          <a:p>
            <a:r>
              <a:rPr lang="de-DE" altLang="de-DE" dirty="0">
                <a:ea typeface="ＭＳ Ｐゴシック" panose="020B0600070205080204" pitchFamily="34" charset="-128"/>
              </a:rPr>
              <a:t>----- Besprechungsnotizen (18.09.17 10:44) -----</a:t>
            </a:r>
          </a:p>
          <a:p>
            <a:r>
              <a:rPr lang="de-DE" altLang="de-DE" dirty="0">
                <a:ea typeface="ＭＳ Ｐゴシック" panose="020B0600070205080204" pitchFamily="34" charset="-128"/>
              </a:rPr>
              <a:t>Veranstaltungen sind in unterschiedliche Module unterteilt, jedes Modul hat eine Mindestvoraussetzung, dies ist Grundlage für alle drei Vertiefungen.</a:t>
            </a:r>
          </a:p>
          <a:p>
            <a:endParaRPr lang="de-DE" altLang="de-DE" dirty="0">
              <a:ea typeface="ＭＳ Ｐゴシック" panose="020B0600070205080204" pitchFamily="34" charset="-128"/>
            </a:endParaRPr>
          </a:p>
          <a:p>
            <a:r>
              <a:rPr lang="de-DE" altLang="de-DE" dirty="0">
                <a:ea typeface="ＭＳ Ｐゴシック" panose="020B0600070205080204" pitchFamily="34" charset="-128"/>
              </a:rPr>
              <a:t>Die Abschlussnote berechnet sich zu 40% aus der Masterarbeit, 20 % aus der </a:t>
            </a:r>
            <a:r>
              <a:rPr lang="de-DE" altLang="de-DE" dirty="0" err="1">
                <a:ea typeface="ＭＳ Ｐゴシック" panose="020B0600070205080204" pitchFamily="34" charset="-128"/>
              </a:rPr>
              <a:t>Masterprüfung</a:t>
            </a:r>
            <a:r>
              <a:rPr lang="de-DE" altLang="de-DE" dirty="0">
                <a:ea typeface="ＭＳ Ｐゴシック" panose="020B0600070205080204" pitchFamily="34" charset="-128"/>
              </a:rPr>
              <a:t>, 30 % aus dem Durchschnitt aller Noten aus dem Modul Theorie und zu 10% aus dem Durchschnitt der Noten aus dem Modul Methoden.</a:t>
            </a:r>
          </a:p>
          <a:p>
            <a:r>
              <a:rPr lang="de-DE" altLang="de-DE" dirty="0">
                <a:ea typeface="ＭＳ Ｐゴシック" panose="020B0600070205080204" pitchFamily="34" charset="-128"/>
              </a:rPr>
              <a:t>----- Besprechungsnotizen (18.09.17 11:03) -----</a:t>
            </a:r>
          </a:p>
          <a:p>
            <a:r>
              <a:rPr lang="de-DE" altLang="de-DE" dirty="0">
                <a:ea typeface="ＭＳ Ｐゴシック" panose="020B0600070205080204" pitchFamily="34" charset="-128"/>
              </a:rPr>
              <a:t>Wichtig, es gibt die neben der Mindestvoraussetzung in den einzelnen Modulen noch eine </a:t>
            </a:r>
            <a:r>
              <a:rPr lang="de-DE" altLang="de-DE" dirty="0" err="1">
                <a:ea typeface="ＭＳ Ｐゴシック" panose="020B0600070205080204" pitchFamily="34" charset="-128"/>
              </a:rPr>
              <a:t>Mindestvorausetzung</a:t>
            </a:r>
            <a:r>
              <a:rPr lang="de-DE" altLang="de-DE" dirty="0">
                <a:ea typeface="ＭＳ Ｐゴシック" panose="020B0600070205080204" pitchFamily="34" charset="-128"/>
              </a:rPr>
              <a:t> für den kompletten Studiengang, Sie müssen mindestens 100 KP erwerben, kriegen Sie keinen </a:t>
            </a:r>
            <a:r>
              <a:rPr lang="de-DE" altLang="de-DE" dirty="0" err="1">
                <a:ea typeface="ＭＳ Ｐゴシック" panose="020B0600070205080204" pitchFamily="34" charset="-128"/>
              </a:rPr>
              <a:t>abschluss</a:t>
            </a:r>
            <a:r>
              <a:rPr lang="de-DE" altLang="de-DE" dirty="0">
                <a:ea typeface="ＭＳ Ｐゴシック" panose="020B0600070205080204" pitchFamily="34" charset="-128"/>
              </a:rPr>
              <a:t>.</a:t>
            </a:r>
          </a:p>
          <a:p>
            <a:r>
              <a:rPr lang="de-DE" altLang="de-DE" dirty="0">
                <a:ea typeface="ＭＳ Ｐゴシック" panose="020B0600070205080204" pitchFamily="34" charset="-128"/>
              </a:rPr>
              <a:t>Achtung, die Summe der einzelnen Mindestangaben pro Modul ergibt nur 90 KP!</a:t>
            </a:r>
          </a:p>
        </p:txBody>
      </p:sp>
      <p:sp>
        <p:nvSpPr>
          <p:cNvPr id="38915" name="Foliennummernplatzhalter 3">
            <a:extLst>
              <a:ext uri="{FF2B5EF4-FFF2-40B4-BE49-F238E27FC236}">
                <a16:creationId xmlns:a16="http://schemas.microsoft.com/office/drawing/2014/main" id="{213C27C5-4FA9-5ECF-75DF-F99E7024B1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5404FB7-967D-E046-B587-832BC8AF127E}" type="slidenum">
              <a:rPr lang="de-CH" altLang="de-DE" smtClean="0">
                <a:latin typeface="Calibri" panose="020F0502020204030204" pitchFamily="34" charset="0"/>
              </a:rPr>
              <a:pPr/>
              <a:t>21</a:t>
            </a:fld>
            <a:endParaRPr lang="de-CH" altLang="de-DE">
              <a:latin typeface="Calibri" panose="020F0502020204030204" pitchFamily="34" charset="0"/>
            </a:endParaRPr>
          </a:p>
        </p:txBody>
      </p:sp>
    </p:spTree>
    <p:extLst>
      <p:ext uri="{BB962C8B-B14F-4D97-AF65-F5344CB8AC3E}">
        <p14:creationId xmlns:p14="http://schemas.microsoft.com/office/powerpoint/2010/main" val="2501129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lienbildplatzhalter 1">
            <a:extLst>
              <a:ext uri="{FF2B5EF4-FFF2-40B4-BE49-F238E27FC236}">
                <a16:creationId xmlns:a16="http://schemas.microsoft.com/office/drawing/2014/main" id="{B93643AE-58CD-8E06-B162-1F6398DD38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izenplatzhalter 2">
            <a:extLst>
              <a:ext uri="{FF2B5EF4-FFF2-40B4-BE49-F238E27FC236}">
                <a16:creationId xmlns:a16="http://schemas.microsoft.com/office/drawing/2014/main" id="{8526AF14-516B-1DC2-B824-55F8F3930F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ea typeface="ＭＳ Ｐゴシック" panose="020B0600070205080204" pitchFamily="34" charset="-128"/>
            </a:endParaRPr>
          </a:p>
          <a:p>
            <a:endParaRPr lang="de-DE" altLang="de-DE" dirty="0">
              <a:ea typeface="ＭＳ Ｐゴシック" panose="020B0600070205080204" pitchFamily="34" charset="-128"/>
            </a:endParaRPr>
          </a:p>
          <a:p>
            <a:endParaRPr lang="de-DE" altLang="de-DE" dirty="0">
              <a:ea typeface="ＭＳ Ｐゴシック" panose="020B0600070205080204" pitchFamily="34" charset="-128"/>
            </a:endParaRPr>
          </a:p>
          <a:p>
            <a:r>
              <a:rPr lang="de-DE" altLang="de-DE" dirty="0">
                <a:ea typeface="ＭＳ Ｐゴシック" panose="020B0600070205080204" pitchFamily="34" charset="-128"/>
              </a:rPr>
              <a:t>Zum Schluss wünsche ich Ihnen viele inspirierende und erkenntnisreiche Momente in Ihrem Studium. Bleiben Sie neugierig!</a:t>
            </a:r>
          </a:p>
          <a:p>
            <a:endParaRPr lang="de-DE" altLang="de-DE" dirty="0">
              <a:ea typeface="ＭＳ Ｐゴシック" panose="020B0600070205080204" pitchFamily="34" charset="-128"/>
            </a:endParaRPr>
          </a:p>
          <a:p>
            <a:endParaRPr lang="de-DE" altLang="de-DE" dirty="0">
              <a:ea typeface="ＭＳ Ｐゴシック" panose="020B0600070205080204" pitchFamily="34" charset="-128"/>
            </a:endParaRPr>
          </a:p>
        </p:txBody>
      </p:sp>
      <p:sp>
        <p:nvSpPr>
          <p:cNvPr id="46083" name="Foliennummernplatzhalter 3">
            <a:extLst>
              <a:ext uri="{FF2B5EF4-FFF2-40B4-BE49-F238E27FC236}">
                <a16:creationId xmlns:a16="http://schemas.microsoft.com/office/drawing/2014/main" id="{C261186A-CBD7-7FE9-86EC-A52EE2707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BABBCA9-6AA3-8D4B-BC47-410F2FFCFF55}" type="slidenum">
              <a:rPr lang="de-CH" altLang="de-DE" smtClean="0">
                <a:latin typeface="Calibri" panose="020F0502020204030204" pitchFamily="34" charset="0"/>
              </a:rPr>
              <a:pPr/>
              <a:t>24</a:t>
            </a:fld>
            <a:endParaRPr lang="de-CH" altLang="de-DE">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a:extLst>
              <a:ext uri="{FF2B5EF4-FFF2-40B4-BE49-F238E27FC236}">
                <a16:creationId xmlns:a16="http://schemas.microsoft.com/office/drawing/2014/main" id="{D038481A-DCA6-745B-D91B-532874EB91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izenplatzhalter 2">
            <a:extLst>
              <a:ext uri="{FF2B5EF4-FFF2-40B4-BE49-F238E27FC236}">
                <a16:creationId xmlns:a16="http://schemas.microsoft.com/office/drawing/2014/main" id="{BA4BD100-C71A-3B19-EE9C-BA6E831BA5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err="1">
                <a:ea typeface="ＭＳ Ｐゴシック" panose="020B0600070205080204" pitchFamily="34" charset="-128"/>
              </a:rPr>
              <a:t>Ausserfakultär</a:t>
            </a:r>
            <a:r>
              <a:rPr lang="de-DE" altLang="de-DE" dirty="0">
                <a:ea typeface="ＭＳ Ｐゴシック" panose="020B0600070205080204" pitchFamily="34" charset="-128"/>
              </a:rPr>
              <a:t>:</a:t>
            </a:r>
          </a:p>
          <a:p>
            <a:r>
              <a:rPr lang="de-DE" altLang="de-DE" dirty="0">
                <a:ea typeface="ＭＳ Ｐゴシック" panose="020B0600070205080204" pitchFamily="34" charset="-128"/>
              </a:rPr>
              <a:t>English in </a:t>
            </a:r>
            <a:r>
              <a:rPr lang="de-DE" altLang="de-DE" dirty="0" err="1">
                <a:ea typeface="ＭＳ Ｐゴシック" panose="020B0600070205080204" pitchFamily="34" charset="-128"/>
              </a:rPr>
              <a:t>Psychology</a:t>
            </a:r>
            <a:r>
              <a:rPr lang="de-DE" altLang="de-DE" dirty="0">
                <a:ea typeface="ＭＳ Ｐゴシック" panose="020B0600070205080204" pitchFamily="34" charset="-128"/>
              </a:rPr>
              <a:t>/</a:t>
            </a:r>
            <a:r>
              <a:rPr lang="de-DE" altLang="de-DE" dirty="0" err="1">
                <a:ea typeface="ＭＳ Ｐゴシック" panose="020B0600070205080204" pitchFamily="34" charset="-128"/>
              </a:rPr>
              <a:t>Sprachenzenrum</a:t>
            </a:r>
            <a:endParaRPr lang="de-DE" altLang="de-DE" dirty="0">
              <a:ea typeface="ＭＳ Ｐゴシック" panose="020B0600070205080204" pitchFamily="34" charset="-128"/>
            </a:endParaRPr>
          </a:p>
        </p:txBody>
      </p:sp>
      <p:sp>
        <p:nvSpPr>
          <p:cNvPr id="48131" name="Foliennummernplatzhalter 3">
            <a:extLst>
              <a:ext uri="{FF2B5EF4-FFF2-40B4-BE49-F238E27FC236}">
                <a16:creationId xmlns:a16="http://schemas.microsoft.com/office/drawing/2014/main" id="{127A6FBF-F357-ED9E-D322-03AE6FE506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5E201E2-337C-B948-831F-6E416F7120A7}" type="slidenum">
              <a:rPr lang="de-CH" altLang="de-DE" smtClean="0">
                <a:latin typeface="Calibri" panose="020F0502020204030204" pitchFamily="34" charset="0"/>
              </a:rPr>
              <a:pPr/>
              <a:t>26</a:t>
            </a:fld>
            <a:endParaRPr lang="de-CH" altLang="de-DE">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a:extLst>
              <a:ext uri="{FF2B5EF4-FFF2-40B4-BE49-F238E27FC236}">
                <a16:creationId xmlns:a16="http://schemas.microsoft.com/office/drawing/2014/main" id="{5379B6F2-9DC9-FB1F-7A05-B219B34C3B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izenplatzhalter 2">
            <a:extLst>
              <a:ext uri="{FF2B5EF4-FFF2-40B4-BE49-F238E27FC236}">
                <a16:creationId xmlns:a16="http://schemas.microsoft.com/office/drawing/2014/main" id="{769B1FB3-3FC8-0FC4-0EA8-B6BA164CA7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ea typeface="ＭＳ Ｐゴシック" panose="020B0600070205080204" pitchFamily="34" charset="-128"/>
              </a:rPr>
              <a:t>90 KP im Studiengang, achtung </a:t>
            </a:r>
          </a:p>
          <a:p>
            <a:r>
              <a:rPr lang="de-DE" altLang="de-DE">
                <a:ea typeface="ＭＳ Ｐゴシック" panose="020B0600070205080204" pitchFamily="34" charset="-128"/>
              </a:rPr>
              <a:t>Note: </a:t>
            </a:r>
            <a:r>
              <a:rPr lang="de-CH" altLang="de-DE">
                <a:ea typeface="ＭＳ Ｐゴシック" panose="020B0600070205080204" pitchFamily="34" charset="-128"/>
              </a:rPr>
              <a:t>Benotete Studienleistungen aus Modulen der Vertiefungsrichtung Klinische Psychologie und Neurowissenschaften fliessen immer in die Berechnung der Abschlussnote ein. Diese Leistungen können nicht in die Wahlbereiche verschoben werden. Benotete Studienleistungen aus Modulen der anderen zwei Vertiefungsrichtungen können für den Abschluss im Wahlbereich innerfakultär verwendet werden. </a:t>
            </a:r>
          </a:p>
          <a:p>
            <a:r>
              <a:rPr lang="de-CH" altLang="de-DE">
                <a:ea typeface="ＭＳ Ｐゴシック" panose="020B0600070205080204" pitchFamily="34" charset="-128"/>
              </a:rPr>
              <a:t>Die Abschlussnote berechnet sich zu 40% aus der Masterarbeit, 20 % aus der Masterprüfung, 30 % aus dem Durchschnitt aller Noten aus dem Modul Theorie und zu 10% aus dem Durchschnitt der Noten aus dem Modul Methoden. </a:t>
            </a:r>
          </a:p>
          <a:p>
            <a:r>
              <a:rPr lang="de-CH" altLang="de-DE">
                <a:ea typeface="ＭＳ Ｐゴシック" panose="020B0600070205080204" pitchFamily="34" charset="-128"/>
              </a:rPr>
              <a:t>Notendurchschnitte werden auf zwei Kommastellen gerundet. </a:t>
            </a:r>
          </a:p>
          <a:p>
            <a:endParaRPr lang="de-DE" altLang="de-DE">
              <a:ea typeface="ＭＳ Ｐゴシック" panose="020B0600070205080204" pitchFamily="34" charset="-128"/>
            </a:endParaRPr>
          </a:p>
          <a:p>
            <a:r>
              <a:rPr lang="de-DE" altLang="de-DE">
                <a:ea typeface="ＭＳ Ｐゴシック" panose="020B0600070205080204" pitchFamily="34" charset="-128"/>
              </a:rPr>
              <a:t>----- Besprechungsnotizen (18.09.17 10:44) -----</a:t>
            </a:r>
          </a:p>
          <a:p>
            <a:r>
              <a:rPr lang="de-DE" altLang="de-DE">
                <a:ea typeface="ＭＳ Ｐゴシック" panose="020B0600070205080204" pitchFamily="34" charset="-128"/>
              </a:rPr>
              <a:t>Veranstaltungen sind in unterschiedliche Module unterteilt, jedes Modul hat eine Mindestvoraussetzung, dies ist Grundlage für alle drei Vertiefungen.</a:t>
            </a:r>
          </a:p>
          <a:p>
            <a:endParaRPr lang="de-DE" altLang="de-DE">
              <a:ea typeface="ＭＳ Ｐゴシック" panose="020B0600070205080204" pitchFamily="34" charset="-128"/>
            </a:endParaRPr>
          </a:p>
          <a:p>
            <a:r>
              <a:rPr lang="de-DE" altLang="de-DE">
                <a:ea typeface="ＭＳ Ｐゴシック" panose="020B0600070205080204" pitchFamily="34" charset="-128"/>
              </a:rPr>
              <a:t>Die Abschlussnote berechnet sich zu 40% aus der Masterarbeit, 20 % aus der Masterprüfung, 30 % aus dem Durchschnitt aller Noten aus dem Modul Theorie und zu 10% aus dem Durchschnitt der Noten aus dem Modul Methoden.</a:t>
            </a:r>
          </a:p>
          <a:p>
            <a:r>
              <a:rPr lang="de-DE" altLang="de-DE">
                <a:ea typeface="ＭＳ Ｐゴシック" panose="020B0600070205080204" pitchFamily="34" charset="-128"/>
              </a:rPr>
              <a:t>----- Besprechungsnotizen (18.09.17 11:03) -----</a:t>
            </a:r>
          </a:p>
          <a:p>
            <a:r>
              <a:rPr lang="de-DE" altLang="de-DE">
                <a:ea typeface="ＭＳ Ｐゴシック" panose="020B0600070205080204" pitchFamily="34" charset="-128"/>
              </a:rPr>
              <a:t>Wichtig, es gibt die neben der Mindestvoraussetzung in den einzelnen Modulen noch eine Mindestvorausetzung für den kompletten Studiengang, Sie müssen mindestens 100 KP erwerben, kriegen Sie keinen abschluss.</a:t>
            </a:r>
          </a:p>
          <a:p>
            <a:r>
              <a:rPr lang="de-DE" altLang="de-DE">
                <a:ea typeface="ＭＳ Ｐゴシック" panose="020B0600070205080204" pitchFamily="34" charset="-128"/>
              </a:rPr>
              <a:t>Achtung, die Summe der einzelnen Mindestangaben pro Modul ergibt nur 90 KP!</a:t>
            </a:r>
          </a:p>
        </p:txBody>
      </p:sp>
      <p:sp>
        <p:nvSpPr>
          <p:cNvPr id="38915" name="Foliennummernplatzhalter 3">
            <a:extLst>
              <a:ext uri="{FF2B5EF4-FFF2-40B4-BE49-F238E27FC236}">
                <a16:creationId xmlns:a16="http://schemas.microsoft.com/office/drawing/2014/main" id="{213C27C5-4FA9-5ECF-75DF-F99E7024B1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5404FB7-967D-E046-B587-832BC8AF127E}" type="slidenum">
              <a:rPr lang="de-CH" altLang="de-DE" smtClean="0">
                <a:latin typeface="Calibri" panose="020F0502020204030204" pitchFamily="34" charset="0"/>
              </a:rPr>
              <a:pPr/>
              <a:t>29</a:t>
            </a:fld>
            <a:endParaRPr lang="de-CH" altLang="de-DE">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a:extLst>
              <a:ext uri="{FF2B5EF4-FFF2-40B4-BE49-F238E27FC236}">
                <a16:creationId xmlns:a16="http://schemas.microsoft.com/office/drawing/2014/main" id="{5AAE8C62-4ECD-D5DA-4846-9EB6181A5C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izenplatzhalter 2">
            <a:extLst>
              <a:ext uri="{FF2B5EF4-FFF2-40B4-BE49-F238E27FC236}">
                <a16:creationId xmlns:a16="http://schemas.microsoft.com/office/drawing/2014/main" id="{1FBDB736-56CD-EA71-75E2-A70ABFB39F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ea typeface="ＭＳ Ｐゴシック" panose="020B0600070205080204" pitchFamily="34" charset="-128"/>
              </a:rPr>
              <a:t>90 KP, grundsätzliche Empfehlung: Belegen 2 Seminare, Praxisseminar und VL, sowie Masterprojekt, Kolloquium, im ersten Semester</a:t>
            </a:r>
          </a:p>
        </p:txBody>
      </p:sp>
      <p:sp>
        <p:nvSpPr>
          <p:cNvPr id="40963" name="Foliennummernplatzhalter 3">
            <a:extLst>
              <a:ext uri="{FF2B5EF4-FFF2-40B4-BE49-F238E27FC236}">
                <a16:creationId xmlns:a16="http://schemas.microsoft.com/office/drawing/2014/main" id="{41EF6781-A3A1-59F4-7333-966C8A2D42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2930D80-40BD-B447-B0E2-93EA179CBE17}" type="slidenum">
              <a:rPr lang="de-CH" altLang="de-DE" smtClean="0">
                <a:latin typeface="Calibri" panose="020F0502020204030204" pitchFamily="34" charset="0"/>
              </a:rPr>
              <a:pPr/>
              <a:t>30</a:t>
            </a:fld>
            <a:endParaRPr lang="de-CH" altLang="de-DE">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Folienbildplatzhalter 1">
            <a:extLst>
              <a:ext uri="{FF2B5EF4-FFF2-40B4-BE49-F238E27FC236}">
                <a16:creationId xmlns:a16="http://schemas.microsoft.com/office/drawing/2014/main" id="{0069A06B-D6AC-7A5F-CC0A-EBADF2653D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izenplatzhalter 2">
            <a:extLst>
              <a:ext uri="{FF2B5EF4-FFF2-40B4-BE49-F238E27FC236}">
                <a16:creationId xmlns:a16="http://schemas.microsoft.com/office/drawing/2014/main" id="{D171D83F-4FF3-32DB-D8F6-1F811156C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ea typeface="ＭＳ Ｐゴシック" panose="020B0600070205080204" pitchFamily="34" charset="-128"/>
              </a:rPr>
              <a:t>91 KP</a:t>
            </a:r>
          </a:p>
        </p:txBody>
      </p:sp>
      <p:sp>
        <p:nvSpPr>
          <p:cNvPr id="43011" name="Foliennummernplatzhalter 3">
            <a:extLst>
              <a:ext uri="{FF2B5EF4-FFF2-40B4-BE49-F238E27FC236}">
                <a16:creationId xmlns:a16="http://schemas.microsoft.com/office/drawing/2014/main" id="{1675FACE-65BD-4E98-CB96-81D9E1D00A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1FF5D06-D9DB-DA49-880F-36C61D023728}" type="slidenum">
              <a:rPr lang="de-CH" altLang="de-DE" smtClean="0">
                <a:latin typeface="Calibri" panose="020F0502020204030204" pitchFamily="34" charset="0"/>
              </a:rPr>
              <a:pPr/>
              <a:t>31</a:t>
            </a:fld>
            <a:endParaRPr lang="de-CH" altLang="de-DE">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Veranstaltung</a:t>
            </a:r>
            <a:r>
              <a:rPr lang="en-US" dirty="0"/>
              <a:t> </a:t>
            </a:r>
            <a:r>
              <a:rPr lang="en-US" dirty="0" err="1"/>
              <a:t>ist</a:t>
            </a:r>
            <a:r>
              <a:rPr lang="en-US" dirty="0"/>
              <a:t> für </a:t>
            </a:r>
            <a:r>
              <a:rPr lang="en-US" dirty="0" err="1"/>
              <a:t>Studierende</a:t>
            </a:r>
            <a:r>
              <a:rPr lang="en-US" dirty="0"/>
              <a:t> </a:t>
            </a:r>
            <a:r>
              <a:rPr lang="en-US" dirty="0" err="1"/>
              <a:t>mit</a:t>
            </a:r>
            <a:r>
              <a:rPr lang="en-US" dirty="0"/>
              <a:t> Start </a:t>
            </a:r>
            <a:r>
              <a:rPr lang="en-US" dirty="0" err="1"/>
              <a:t>im</a:t>
            </a:r>
            <a:r>
              <a:rPr lang="en-US" dirty="0"/>
              <a:t> </a:t>
            </a:r>
          </a:p>
        </p:txBody>
      </p:sp>
      <p:sp>
        <p:nvSpPr>
          <p:cNvPr id="4" name="Slide Number Placeholder 3"/>
          <p:cNvSpPr>
            <a:spLocks noGrp="1"/>
          </p:cNvSpPr>
          <p:nvPr>
            <p:ph type="sldNum" sz="quarter" idx="5"/>
          </p:nvPr>
        </p:nvSpPr>
        <p:spPr/>
        <p:txBody>
          <a:bodyPr/>
          <a:lstStyle/>
          <a:p>
            <a:pPr>
              <a:defRPr/>
            </a:pPr>
            <a:fld id="{FC43A385-3012-CB42-A00B-6EEDF05EE8FD}" type="slidenum">
              <a:rPr lang="de-CH" altLang="de-DE" smtClean="0"/>
              <a:pPr>
                <a:defRPr/>
              </a:pPr>
              <a:t>2</a:t>
            </a:fld>
            <a:endParaRPr lang="de-CH" altLang="de-DE"/>
          </a:p>
        </p:txBody>
      </p:sp>
    </p:spTree>
    <p:extLst>
      <p:ext uri="{BB962C8B-B14F-4D97-AF65-F5344CB8AC3E}">
        <p14:creationId xmlns:p14="http://schemas.microsoft.com/office/powerpoint/2010/main" val="4209065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lienbildplatzhalter 1">
            <a:extLst>
              <a:ext uri="{FF2B5EF4-FFF2-40B4-BE49-F238E27FC236}">
                <a16:creationId xmlns:a16="http://schemas.microsoft.com/office/drawing/2014/main" id="{1827829C-5A5A-0327-0305-A754528F0C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izenplatzhalter 2">
            <a:extLst>
              <a:ext uri="{FF2B5EF4-FFF2-40B4-BE49-F238E27FC236}">
                <a16:creationId xmlns:a16="http://schemas.microsoft.com/office/drawing/2014/main" id="{2B0DDEE8-5DA0-C81C-50E6-3B3534B67B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19459" name="Foliennummernplatzhalter 3">
            <a:extLst>
              <a:ext uri="{FF2B5EF4-FFF2-40B4-BE49-F238E27FC236}">
                <a16:creationId xmlns:a16="http://schemas.microsoft.com/office/drawing/2014/main" id="{3E58BA24-7C2A-65C9-A106-9D781FEEB7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A8E49B0-E833-B847-AB37-A7F3FA48A7F9}" type="slidenum">
              <a:rPr lang="de-CH" altLang="de-DE" smtClean="0">
                <a:latin typeface="Calibri" panose="020F0502020204030204" pitchFamily="34" charset="0"/>
              </a:rPr>
              <a:pPr/>
              <a:t>7</a:t>
            </a:fld>
            <a:endParaRPr lang="de-CH" altLang="de-DE">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Praktikumsbestätiung</a:t>
            </a:r>
            <a:r>
              <a:rPr lang="en-US" dirty="0"/>
              <a:t>:: </a:t>
            </a:r>
            <a:r>
              <a:rPr lang="en-US" dirty="0" err="1"/>
              <a:t>explizit</a:t>
            </a:r>
            <a:r>
              <a:rPr lang="en-US" dirty="0"/>
              <a:t> </a:t>
            </a:r>
            <a:r>
              <a:rPr lang="en-US" dirty="0" err="1"/>
              <a:t>ausgewiesene</a:t>
            </a:r>
            <a:r>
              <a:rPr lang="en-US" dirty="0"/>
              <a:t> </a:t>
            </a:r>
            <a:r>
              <a:rPr lang="en-US" dirty="0" err="1"/>
              <a:t>Anzahl</a:t>
            </a:r>
            <a:r>
              <a:rPr lang="en-US" dirty="0"/>
              <a:t> </a:t>
            </a:r>
            <a:r>
              <a:rPr lang="en-US" dirty="0" err="1"/>
              <a:t>Stunden</a:t>
            </a:r>
            <a:r>
              <a:rPr lang="en-US" dirty="0"/>
              <a:t>, </a:t>
            </a:r>
            <a:r>
              <a:rPr lang="en-US" dirty="0" err="1"/>
              <a:t>Startdatum</a:t>
            </a:r>
            <a:r>
              <a:rPr lang="en-US" dirty="0"/>
              <a:t> und </a:t>
            </a:r>
            <a:r>
              <a:rPr lang="en-US" dirty="0" err="1"/>
              <a:t>Enddatum</a:t>
            </a:r>
            <a:r>
              <a:rPr lang="en-US" dirty="0"/>
              <a:t>, und die </a:t>
            </a:r>
            <a:r>
              <a:rPr lang="en-US" dirty="0" err="1"/>
              <a:t>Unterschrift</a:t>
            </a:r>
            <a:r>
              <a:rPr lang="en-US" dirty="0"/>
              <a:t> </a:t>
            </a:r>
            <a:r>
              <a:rPr lang="en-US" dirty="0" err="1"/>
              <a:t>eines</a:t>
            </a:r>
            <a:r>
              <a:rPr lang="en-US" dirty="0"/>
              <a:t> </a:t>
            </a:r>
            <a:r>
              <a:rPr lang="en-US" dirty="0" err="1"/>
              <a:t>Psychologen</a:t>
            </a:r>
            <a:r>
              <a:rPr lang="en-US" dirty="0"/>
              <a:t>, </a:t>
            </a:r>
            <a:r>
              <a:rPr lang="en-US" dirty="0" err="1"/>
              <a:t>einer</a:t>
            </a:r>
            <a:r>
              <a:rPr lang="en-US" dirty="0"/>
              <a:t> </a:t>
            </a:r>
            <a:r>
              <a:rPr lang="en-US" dirty="0" err="1"/>
              <a:t>Psychologin</a:t>
            </a:r>
            <a:r>
              <a:rPr lang="en-US" dirty="0"/>
              <a:t> </a:t>
            </a:r>
            <a:r>
              <a:rPr lang="en-US" dirty="0" err="1"/>
              <a:t>mit</a:t>
            </a:r>
            <a:r>
              <a:rPr lang="en-US" dirty="0"/>
              <a:t> </a:t>
            </a:r>
            <a:r>
              <a:rPr lang="en-US" dirty="0" err="1"/>
              <a:t>Hoschushlabschluss</a:t>
            </a:r>
            <a:r>
              <a:rPr lang="en-US" dirty="0"/>
              <a:t> auf der </a:t>
            </a:r>
            <a:r>
              <a:rPr lang="en-US" dirty="0" err="1"/>
              <a:t>Bestägigung</a:t>
            </a:r>
            <a:r>
              <a:rPr lang="en-US" dirty="0"/>
              <a:t> sein </a:t>
            </a:r>
            <a:r>
              <a:rPr lang="en-US" dirty="0" err="1"/>
              <a:t>müssen</a:t>
            </a:r>
            <a:r>
              <a:rPr lang="en-US" dirty="0"/>
              <a:t>. </a:t>
            </a:r>
          </a:p>
        </p:txBody>
      </p:sp>
      <p:sp>
        <p:nvSpPr>
          <p:cNvPr id="4" name="Slide Number Placeholder 3"/>
          <p:cNvSpPr>
            <a:spLocks noGrp="1"/>
          </p:cNvSpPr>
          <p:nvPr>
            <p:ph type="sldNum" sz="quarter" idx="5"/>
          </p:nvPr>
        </p:nvSpPr>
        <p:spPr/>
        <p:txBody>
          <a:bodyPr/>
          <a:lstStyle/>
          <a:p>
            <a:pPr>
              <a:defRPr/>
            </a:pPr>
            <a:fld id="{FC43A385-3012-CB42-A00B-6EEDF05EE8FD}" type="slidenum">
              <a:rPr lang="de-CH" altLang="de-DE" smtClean="0"/>
              <a:pPr>
                <a:defRPr/>
              </a:pPr>
              <a:t>9</a:t>
            </a:fld>
            <a:endParaRPr lang="de-CH" altLang="de-DE"/>
          </a:p>
        </p:txBody>
      </p:sp>
    </p:spTree>
    <p:extLst>
      <p:ext uri="{BB962C8B-B14F-4D97-AF65-F5344CB8AC3E}">
        <p14:creationId xmlns:p14="http://schemas.microsoft.com/office/powerpoint/2010/main" val="801888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37FED0A1-F0F7-B37A-79ED-A65DF86F15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9576BCC5-AA32-39CD-D832-332B3C4EDD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ea typeface="ＭＳ Ｐゴシック" panose="020B0600070205080204" pitchFamily="34" charset="-128"/>
            </a:endParaRPr>
          </a:p>
        </p:txBody>
      </p:sp>
      <p:sp>
        <p:nvSpPr>
          <p:cNvPr id="35843" name="Slide Number Placeholder 3">
            <a:extLst>
              <a:ext uri="{FF2B5EF4-FFF2-40B4-BE49-F238E27FC236}">
                <a16:creationId xmlns:a16="http://schemas.microsoft.com/office/drawing/2014/main" id="{5CCB905C-5400-7969-BE4A-B0411602A2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D5D4C37-2173-9B43-A608-490117D52242}" type="slidenum">
              <a:rPr lang="de-CH" altLang="de-DE" smtClean="0">
                <a:latin typeface="Calibri" panose="020F0502020204030204" pitchFamily="34" charset="0"/>
              </a:rPr>
              <a:pPr/>
              <a:t>11</a:t>
            </a:fld>
            <a:endParaRPr lang="de-CH" altLang="de-DE">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Folienbildplatzhalter 1">
            <a:extLst>
              <a:ext uri="{FF2B5EF4-FFF2-40B4-BE49-F238E27FC236}">
                <a16:creationId xmlns:a16="http://schemas.microsoft.com/office/drawing/2014/main" id="{76BEB8D8-6F59-0664-0BAB-5607D06374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izenplatzhalter 2">
            <a:extLst>
              <a:ext uri="{FF2B5EF4-FFF2-40B4-BE49-F238E27FC236}">
                <a16:creationId xmlns:a16="http://schemas.microsoft.com/office/drawing/2014/main" id="{4F360D73-FB60-B01B-2B81-A282DC8DD1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ea typeface="ＭＳ Ｐゴシック" panose="020B0600070205080204" pitchFamily="34" charset="-128"/>
            </a:endParaRPr>
          </a:p>
          <a:p>
            <a:r>
              <a:rPr lang="de-DE" altLang="de-DE" dirty="0">
                <a:ea typeface="ＭＳ Ｐゴシック" panose="020B0600070205080204" pitchFamily="34" charset="-128"/>
              </a:rPr>
              <a:t>----- Besprechungsnotizen (18.09.17 10:44) -----</a:t>
            </a:r>
          </a:p>
          <a:p>
            <a:r>
              <a:rPr lang="de-DE" altLang="de-DE" dirty="0">
                <a:ea typeface="ＭＳ Ｐゴシック" panose="020B0600070205080204" pitchFamily="34" charset="-128"/>
              </a:rPr>
              <a:t>Grundlage für alles ist die Studienordnung, ausführliche Hinweise finden sie zudem in der </a:t>
            </a:r>
            <a:r>
              <a:rPr lang="de-DE" altLang="de-DE" dirty="0" err="1">
                <a:ea typeface="ＭＳ Ｐゴシック" panose="020B0600070205080204" pitchFamily="34" charset="-128"/>
              </a:rPr>
              <a:t>WEgleitung</a:t>
            </a:r>
            <a:r>
              <a:rPr lang="de-DE" altLang="de-DE" dirty="0">
                <a:ea typeface="ＭＳ Ｐゴシック" panose="020B0600070205080204" pitchFamily="34" charset="-128"/>
              </a:rPr>
              <a:t> und unserer </a:t>
            </a:r>
            <a:r>
              <a:rPr lang="de-DE" altLang="de-DE" dirty="0" err="1">
                <a:ea typeface="ＭＳ Ｐゴシック" panose="020B0600070205080204" pitchFamily="34" charset="-128"/>
              </a:rPr>
              <a:t>WEbseite</a:t>
            </a:r>
            <a:r>
              <a:rPr lang="de-DE" altLang="de-DE" dirty="0">
                <a:ea typeface="ＭＳ Ｐゴシック" panose="020B0600070205080204" pitchFamily="34" charset="-128"/>
              </a:rPr>
              <a:t>.</a:t>
            </a:r>
          </a:p>
          <a:p>
            <a:r>
              <a:rPr lang="de-DE" altLang="de-DE" dirty="0">
                <a:ea typeface="ＭＳ Ｐゴシック" panose="020B0600070205080204" pitchFamily="34" charset="-128"/>
              </a:rPr>
              <a:t>Hinweis auf Exemplare</a:t>
            </a:r>
          </a:p>
        </p:txBody>
      </p:sp>
      <p:sp>
        <p:nvSpPr>
          <p:cNvPr id="24579" name="Foliennummernplatzhalter 3">
            <a:extLst>
              <a:ext uri="{FF2B5EF4-FFF2-40B4-BE49-F238E27FC236}">
                <a16:creationId xmlns:a16="http://schemas.microsoft.com/office/drawing/2014/main" id="{380CEFE5-644F-7DAF-DAE3-DB3221E0E0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0210ECC-3EDB-E84F-BF9F-190D7A5C697B}" type="slidenum">
              <a:rPr lang="de-CH" altLang="de-DE" smtClean="0">
                <a:latin typeface="Calibri" panose="020F0502020204030204" pitchFamily="34" charset="0"/>
              </a:rPr>
              <a:pPr/>
              <a:t>13</a:t>
            </a:fld>
            <a:endParaRPr lang="de-CH" altLang="de-DE">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lienbildplatzhalter 1">
            <a:extLst>
              <a:ext uri="{FF2B5EF4-FFF2-40B4-BE49-F238E27FC236}">
                <a16:creationId xmlns:a16="http://schemas.microsoft.com/office/drawing/2014/main" id="{29FCEFB9-919C-1A63-E013-B12F6D6187E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izenplatzhalter 2">
            <a:extLst>
              <a:ext uri="{FF2B5EF4-FFF2-40B4-BE49-F238E27FC236}">
                <a16:creationId xmlns:a16="http://schemas.microsoft.com/office/drawing/2014/main" id="{95B77C35-E940-FE94-11CC-DE48CCF4F4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ea typeface="ＭＳ Ｐゴシック" panose="020B0600070205080204" pitchFamily="34" charset="-128"/>
              </a:rPr>
              <a:t>d.h. : Sie können für den Abschluss im Master keine Bachelorveranstaltung in Psychologie anrechnen lassen!</a:t>
            </a:r>
          </a:p>
        </p:txBody>
      </p:sp>
      <p:sp>
        <p:nvSpPr>
          <p:cNvPr id="27651" name="Foliennummernplatzhalter 3">
            <a:extLst>
              <a:ext uri="{FF2B5EF4-FFF2-40B4-BE49-F238E27FC236}">
                <a16:creationId xmlns:a16="http://schemas.microsoft.com/office/drawing/2014/main" id="{820A9BD4-8564-A405-50D4-6972A13CE8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75139BD-9985-6B4C-A2B9-7321385F1969}" type="slidenum">
              <a:rPr lang="de-CH" altLang="de-DE" smtClean="0">
                <a:latin typeface="Calibri" panose="020F0502020204030204" pitchFamily="34" charset="0"/>
              </a:rPr>
              <a:pPr/>
              <a:t>14</a:t>
            </a:fld>
            <a:endParaRPr lang="de-CH" altLang="de-DE">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Folienbildplatzhalter 1">
            <a:extLst>
              <a:ext uri="{FF2B5EF4-FFF2-40B4-BE49-F238E27FC236}">
                <a16:creationId xmlns:a16="http://schemas.microsoft.com/office/drawing/2014/main" id="{F6B19307-6BAC-8228-6E4D-264FF538DD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izenplatzhalter 2">
            <a:extLst>
              <a:ext uri="{FF2B5EF4-FFF2-40B4-BE49-F238E27FC236}">
                <a16:creationId xmlns:a16="http://schemas.microsoft.com/office/drawing/2014/main" id="{D1F67B87-112A-7B91-8B82-9656C880C8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ea typeface="ＭＳ Ｐゴシック" panose="020B0600070205080204" pitchFamily="34" charset="-128"/>
              </a:rPr>
              <a:t>Interessant für Neustudierende von anderen Universitäten</a:t>
            </a:r>
          </a:p>
        </p:txBody>
      </p:sp>
      <p:sp>
        <p:nvSpPr>
          <p:cNvPr id="30723" name="Foliennummernplatzhalter 3">
            <a:extLst>
              <a:ext uri="{FF2B5EF4-FFF2-40B4-BE49-F238E27FC236}">
                <a16:creationId xmlns:a16="http://schemas.microsoft.com/office/drawing/2014/main" id="{C4424C54-15B1-C003-1EDE-8BC2309032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8DA19B3-68DD-C743-8F59-BD3F742A449B}" type="slidenum">
              <a:rPr lang="de-CH" altLang="de-DE" smtClean="0">
                <a:latin typeface="Calibri" panose="020F0502020204030204" pitchFamily="34" charset="0"/>
              </a:rPr>
              <a:pPr/>
              <a:t>15</a:t>
            </a:fld>
            <a:endParaRPr lang="de-CH" altLang="de-DE">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a:extLst>
              <a:ext uri="{FF2B5EF4-FFF2-40B4-BE49-F238E27FC236}">
                <a16:creationId xmlns:a16="http://schemas.microsoft.com/office/drawing/2014/main" id="{62A3B780-E9FB-8DBF-051B-19D5722EFF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izenplatzhalter 2">
            <a:extLst>
              <a:ext uri="{FF2B5EF4-FFF2-40B4-BE49-F238E27FC236}">
                <a16:creationId xmlns:a16="http://schemas.microsoft.com/office/drawing/2014/main" id="{FD40DB20-168C-EE68-453D-C23DEF8A14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ea typeface="ＭＳ Ｐゴシック" panose="020B0600070205080204" pitchFamily="34" charset="-128"/>
              </a:rPr>
              <a:t>Zum Schluss noch eine Bitte von uns an Sie:</a:t>
            </a:r>
          </a:p>
          <a:p>
            <a:r>
              <a:rPr lang="de-DE" altLang="de-DE" dirty="0">
                <a:ea typeface="ＭＳ Ｐゴシック" panose="020B0600070205080204" pitchFamily="34" charset="-128"/>
              </a:rPr>
              <a:t>Wir haben viel zu tun, 800 Studierende, wir bemühen uns zeitig alle Anliegen zu bearbeiten, bitte lesen Sie erst die Paragraphen auf der Webseite, und dann schicken Sie die email.</a:t>
            </a:r>
          </a:p>
          <a:p>
            <a:endParaRPr lang="de-DE" altLang="de-DE" dirty="0">
              <a:ea typeface="ＭＳ Ｐゴシック" panose="020B0600070205080204" pitchFamily="34" charset="-128"/>
            </a:endParaRPr>
          </a:p>
        </p:txBody>
      </p:sp>
      <p:sp>
        <p:nvSpPr>
          <p:cNvPr id="57347" name="Foliennummernplatzhalter 3">
            <a:extLst>
              <a:ext uri="{FF2B5EF4-FFF2-40B4-BE49-F238E27FC236}">
                <a16:creationId xmlns:a16="http://schemas.microsoft.com/office/drawing/2014/main" id="{A9566873-9EAB-9347-50EF-43D84A5A7F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869F5CB-54FB-6C4E-806A-B727C66F56C2}" type="slidenum">
              <a:rPr lang="de-CH" altLang="de-DE" smtClean="0">
                <a:latin typeface="Calibri" panose="020F0502020204030204" pitchFamily="34" charset="0"/>
              </a:rPr>
              <a:pPr/>
              <a:t>16</a:t>
            </a:fld>
            <a:endParaRPr lang="de-CH" altLang="de-DE">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9FF1222C-7E75-937E-5AAE-2F806C49528B}"/>
              </a:ext>
            </a:extLst>
          </p:cNvPr>
          <p:cNvSpPr/>
          <p:nvPr userDrawn="1"/>
        </p:nvSpPr>
        <p:spPr>
          <a:xfrm>
            <a:off x="0" y="225425"/>
            <a:ext cx="8928100" cy="4895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a:solidFill>
                <a:srgbClr val="FFFFFF"/>
              </a:solidFill>
              <a:ea typeface="ＭＳ Ｐゴシック" charset="0"/>
              <a:cs typeface="ＭＳ Ｐゴシック" charset="0"/>
            </a:endParaRPr>
          </a:p>
        </p:txBody>
      </p:sp>
      <p:pic>
        <p:nvPicPr>
          <p:cNvPr id="5" name="Grafik 10">
            <a:extLst>
              <a:ext uri="{FF2B5EF4-FFF2-40B4-BE49-F238E27FC236}">
                <a16:creationId xmlns:a16="http://schemas.microsoft.com/office/drawing/2014/main" id="{6DD9A4D7-1C7C-B185-D63E-0A6B2CE036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2563" y="382588"/>
            <a:ext cx="16287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971550" y="1376363"/>
            <a:ext cx="7772400" cy="1044526"/>
          </a:xfrm>
        </p:spPr>
        <p:txBody>
          <a:bodyPr/>
          <a:lstStyle>
            <a:lvl1pPr>
              <a:lnSpc>
                <a:spcPts val="4000"/>
              </a:lnSpc>
              <a:defRPr sz="3600"/>
            </a:lvl1pPr>
          </a:lstStyle>
          <a:p>
            <a:r>
              <a:rPr lang="en-US"/>
              <a:t>Mastertitelformat bearbeiten</a:t>
            </a:r>
            <a:endParaRPr lang="de-CH" dirty="0"/>
          </a:p>
        </p:txBody>
      </p:sp>
      <p:sp>
        <p:nvSpPr>
          <p:cNvPr id="3" name="Untertitel 2"/>
          <p:cNvSpPr>
            <a:spLocks noGrp="1"/>
          </p:cNvSpPr>
          <p:nvPr>
            <p:ph type="subTitle" idx="1"/>
          </p:nvPr>
        </p:nvSpPr>
        <p:spPr>
          <a:xfrm>
            <a:off x="971550" y="2564904"/>
            <a:ext cx="6800850" cy="324036"/>
          </a:xfrm>
        </p:spPr>
        <p:txBody>
          <a:bodyPr/>
          <a:lstStyle>
            <a:lvl1pPr marL="0" indent="0" algn="l">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CH" dirty="0"/>
          </a:p>
        </p:txBody>
      </p:sp>
    </p:spTree>
    <p:extLst>
      <p:ext uri="{BB962C8B-B14F-4D97-AF65-F5344CB8AC3E}">
        <p14:creationId xmlns:p14="http://schemas.microsoft.com/office/powerpoint/2010/main" val="233209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88187E2-8112-91C1-5375-5B0B7A3E2DE4}"/>
              </a:ext>
            </a:extLst>
          </p:cNvPr>
          <p:cNvSpPr>
            <a:spLocks noGrp="1"/>
          </p:cNvSpPr>
          <p:nvPr>
            <p:ph type="dt" sz="half" idx="10"/>
          </p:nvPr>
        </p:nvSpPr>
        <p:spPr/>
        <p:txBody>
          <a:bodyPr/>
          <a:lstStyle>
            <a:lvl1pPr>
              <a:defRPr/>
            </a:lvl1pPr>
          </a:lstStyle>
          <a:p>
            <a:pPr>
              <a:defRPr/>
            </a:pPr>
            <a:r>
              <a:rPr lang="de-CH" altLang="de-DE"/>
              <a:t>Ihr Psychologiestudium –  Aufbaustudium</a:t>
            </a:r>
          </a:p>
        </p:txBody>
      </p:sp>
      <p:sp>
        <p:nvSpPr>
          <p:cNvPr id="3" name="Fußzeilenplatzhalter 4">
            <a:extLst>
              <a:ext uri="{FF2B5EF4-FFF2-40B4-BE49-F238E27FC236}">
                <a16:creationId xmlns:a16="http://schemas.microsoft.com/office/drawing/2014/main" id="{165C69ED-3B3E-9F18-4E51-01BA2D89EFAD}"/>
              </a:ext>
            </a:extLst>
          </p:cNvPr>
          <p:cNvSpPr>
            <a:spLocks noGrp="1"/>
          </p:cNvSpPr>
          <p:nvPr>
            <p:ph type="ftr" sz="quarter" idx="11"/>
          </p:nvPr>
        </p:nvSpPr>
        <p:spPr/>
        <p:txBody>
          <a:bodyPr/>
          <a:lstStyle>
            <a:lvl1pPr>
              <a:defRPr/>
            </a:lvl1pPr>
          </a:lstStyle>
          <a:p>
            <a:pPr>
              <a:defRPr/>
            </a:pPr>
            <a:r>
              <a:rPr lang="de-CH" altLang="de-DE"/>
              <a:t>Universität Basel</a:t>
            </a:r>
          </a:p>
        </p:txBody>
      </p:sp>
      <p:sp>
        <p:nvSpPr>
          <p:cNvPr id="4" name="Foliennummernplatzhalter 5">
            <a:extLst>
              <a:ext uri="{FF2B5EF4-FFF2-40B4-BE49-F238E27FC236}">
                <a16:creationId xmlns:a16="http://schemas.microsoft.com/office/drawing/2014/main" id="{F1840F8A-F80B-42B1-C0A5-26AF1E765A52}"/>
              </a:ext>
            </a:extLst>
          </p:cNvPr>
          <p:cNvSpPr>
            <a:spLocks noGrp="1"/>
          </p:cNvSpPr>
          <p:nvPr>
            <p:ph type="sldNum" sz="quarter" idx="12"/>
          </p:nvPr>
        </p:nvSpPr>
        <p:spPr/>
        <p:txBody>
          <a:bodyPr/>
          <a:lstStyle>
            <a:lvl1pPr>
              <a:defRPr/>
            </a:lvl1pPr>
          </a:lstStyle>
          <a:p>
            <a:pPr>
              <a:defRPr/>
            </a:pPr>
            <a:fld id="{9F6BA73B-C18A-9947-A848-70B8036CFE32}" type="slidenum">
              <a:rPr lang="de-CH" altLang="de-DE"/>
              <a:pPr>
                <a:defRPr/>
              </a:pPr>
              <a:t>‹Nr.›</a:t>
            </a:fld>
            <a:endParaRPr lang="de-CH" altLang="de-DE"/>
          </a:p>
        </p:txBody>
      </p:sp>
    </p:spTree>
    <p:extLst>
      <p:ext uri="{BB962C8B-B14F-4D97-AF65-F5344CB8AC3E}">
        <p14:creationId xmlns:p14="http://schemas.microsoft.com/office/powerpoint/2010/main" val="128042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BFC134C-891C-BC6F-BB52-703D4A07FAF2}"/>
              </a:ext>
            </a:extLst>
          </p:cNvPr>
          <p:cNvSpPr/>
          <p:nvPr userDrawn="1"/>
        </p:nvSpPr>
        <p:spPr>
          <a:xfrm>
            <a:off x="0" y="225425"/>
            <a:ext cx="8928100" cy="27717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a:solidFill>
                <a:srgbClr val="FFFFFF"/>
              </a:solidFill>
              <a:ea typeface="ＭＳ Ｐゴシック" charset="0"/>
              <a:cs typeface="ＭＳ Ｐゴシック" charset="0"/>
            </a:endParaRPr>
          </a:p>
        </p:txBody>
      </p:sp>
      <p:pic>
        <p:nvPicPr>
          <p:cNvPr id="5" name="Grafik 10">
            <a:extLst>
              <a:ext uri="{FF2B5EF4-FFF2-40B4-BE49-F238E27FC236}">
                <a16:creationId xmlns:a16="http://schemas.microsoft.com/office/drawing/2014/main" id="{C44717A1-7305-94A8-E8C4-95AA4F799F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2563" y="382588"/>
            <a:ext cx="16287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971550" y="1376363"/>
            <a:ext cx="7772400" cy="1044526"/>
          </a:xfrm>
        </p:spPr>
        <p:txBody>
          <a:bodyPr/>
          <a:lstStyle>
            <a:lvl1pPr>
              <a:lnSpc>
                <a:spcPts val="4000"/>
              </a:lnSpc>
              <a:defRPr sz="3600"/>
            </a:lvl1pPr>
          </a:lstStyle>
          <a:p>
            <a:r>
              <a:rPr lang="en-US"/>
              <a:t>Mastertitelformat bearbeiten</a:t>
            </a:r>
            <a:endParaRPr lang="de-CH" dirty="0"/>
          </a:p>
        </p:txBody>
      </p:sp>
      <p:sp>
        <p:nvSpPr>
          <p:cNvPr id="3" name="Untertitel 2"/>
          <p:cNvSpPr>
            <a:spLocks noGrp="1"/>
          </p:cNvSpPr>
          <p:nvPr>
            <p:ph type="subTitle" idx="1"/>
          </p:nvPr>
        </p:nvSpPr>
        <p:spPr>
          <a:xfrm>
            <a:off x="971550" y="2564904"/>
            <a:ext cx="6800850" cy="324036"/>
          </a:xfrm>
        </p:spPr>
        <p:txBody>
          <a:bodyPr/>
          <a:lstStyle>
            <a:lvl1pPr marL="0" indent="0" algn="l">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CH" dirty="0"/>
          </a:p>
        </p:txBody>
      </p:sp>
      <p:sp>
        <p:nvSpPr>
          <p:cNvPr id="12" name="Bildplatzhalter 11"/>
          <p:cNvSpPr>
            <a:spLocks noGrp="1"/>
          </p:cNvSpPr>
          <p:nvPr>
            <p:ph type="pic" sz="quarter" idx="10"/>
          </p:nvPr>
        </p:nvSpPr>
        <p:spPr>
          <a:xfrm>
            <a:off x="215900" y="2997200"/>
            <a:ext cx="8712200" cy="3635375"/>
          </a:xfrm>
        </p:spPr>
        <p:txBody>
          <a:bodyPr rtlCol="0">
            <a:noAutofit/>
          </a:bodyPr>
          <a:lstStyle/>
          <a:p>
            <a:pPr lvl="0"/>
            <a:r>
              <a:rPr lang="en-US" noProof="0"/>
              <a:t>Bild auf Platzhalter ziehen oder durch Klicken auf Symbol hinzufügen</a:t>
            </a:r>
            <a:endParaRPr lang="de-CH" noProof="0"/>
          </a:p>
        </p:txBody>
      </p:sp>
    </p:spTree>
    <p:extLst>
      <p:ext uri="{BB962C8B-B14F-4D97-AF65-F5344CB8AC3E}">
        <p14:creationId xmlns:p14="http://schemas.microsoft.com/office/powerpoint/2010/main" val="125116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endParaRPr lang="de-CH" dirty="0"/>
          </a:p>
        </p:txBody>
      </p:sp>
      <p:sp>
        <p:nvSpPr>
          <p:cNvPr id="3" name="Inhaltsplatzhalter 2"/>
          <p:cNvSpPr>
            <a:spLocks noGrp="1"/>
          </p:cNvSpPr>
          <p:nvPr>
            <p:ph idx="1"/>
          </p:nvPr>
        </p:nvSpPr>
        <p:spPr/>
        <p:txBody>
          <a:bodyPr/>
          <a:lstStyle>
            <a:lvl1pPr>
              <a:lnSpc>
                <a:spcPts val="2200"/>
              </a:lnSpc>
              <a:defRPr/>
            </a:lvl1pPr>
            <a:lvl2pPr>
              <a:lnSpc>
                <a:spcPts val="2200"/>
              </a:lnSpc>
              <a:defRPr/>
            </a:lvl2pPr>
            <a:lvl3pPr>
              <a:lnSpc>
                <a:spcPts val="2200"/>
              </a:lnSpc>
              <a:defRPr/>
            </a:lvl3pPr>
            <a:lvl4pPr>
              <a:lnSpc>
                <a:spcPts val="2200"/>
              </a:lnSpc>
              <a:defRPr/>
            </a:lvl4pPr>
            <a:lvl5pPr>
              <a:lnSpc>
                <a:spcPts val="2200"/>
              </a:lnSpc>
              <a:defRPr/>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4" name="Datumsplatzhalter 3">
            <a:extLst>
              <a:ext uri="{FF2B5EF4-FFF2-40B4-BE49-F238E27FC236}">
                <a16:creationId xmlns:a16="http://schemas.microsoft.com/office/drawing/2014/main" id="{6D097284-72F5-4244-4943-32C522BDE8AE}"/>
              </a:ext>
            </a:extLst>
          </p:cNvPr>
          <p:cNvSpPr>
            <a:spLocks noGrp="1"/>
          </p:cNvSpPr>
          <p:nvPr>
            <p:ph type="dt" sz="half" idx="10"/>
          </p:nvPr>
        </p:nvSpPr>
        <p:spPr/>
        <p:txBody>
          <a:bodyPr/>
          <a:lstStyle>
            <a:lvl1pPr>
              <a:defRPr/>
            </a:lvl1pPr>
          </a:lstStyle>
          <a:p>
            <a:pPr>
              <a:defRPr/>
            </a:pPr>
            <a:r>
              <a:rPr lang="de-CH" altLang="de-DE"/>
              <a:t>Ihr Psychologiestudium –  Aufbaustudium</a:t>
            </a:r>
          </a:p>
        </p:txBody>
      </p:sp>
      <p:sp>
        <p:nvSpPr>
          <p:cNvPr id="5" name="Fußzeilenplatzhalter 4">
            <a:extLst>
              <a:ext uri="{FF2B5EF4-FFF2-40B4-BE49-F238E27FC236}">
                <a16:creationId xmlns:a16="http://schemas.microsoft.com/office/drawing/2014/main" id="{67FFBB7E-3E09-3BA1-B61C-0FED4C842017}"/>
              </a:ext>
            </a:extLst>
          </p:cNvPr>
          <p:cNvSpPr>
            <a:spLocks noGrp="1"/>
          </p:cNvSpPr>
          <p:nvPr>
            <p:ph type="ftr" sz="quarter" idx="11"/>
          </p:nvPr>
        </p:nvSpPr>
        <p:spPr/>
        <p:txBody>
          <a:bodyPr/>
          <a:lstStyle>
            <a:lvl1pPr>
              <a:defRPr/>
            </a:lvl1pPr>
          </a:lstStyle>
          <a:p>
            <a:pPr>
              <a:defRPr/>
            </a:pPr>
            <a:r>
              <a:rPr lang="de-CH" altLang="de-DE"/>
              <a:t>Universität Basel</a:t>
            </a:r>
          </a:p>
        </p:txBody>
      </p:sp>
      <p:sp>
        <p:nvSpPr>
          <p:cNvPr id="6" name="Foliennummernplatzhalter 5">
            <a:extLst>
              <a:ext uri="{FF2B5EF4-FFF2-40B4-BE49-F238E27FC236}">
                <a16:creationId xmlns:a16="http://schemas.microsoft.com/office/drawing/2014/main" id="{CB60709E-953E-2085-465B-8558D3EC04CC}"/>
              </a:ext>
            </a:extLst>
          </p:cNvPr>
          <p:cNvSpPr>
            <a:spLocks noGrp="1"/>
          </p:cNvSpPr>
          <p:nvPr>
            <p:ph type="sldNum" sz="quarter" idx="12"/>
          </p:nvPr>
        </p:nvSpPr>
        <p:spPr/>
        <p:txBody>
          <a:bodyPr/>
          <a:lstStyle>
            <a:lvl1pPr>
              <a:defRPr/>
            </a:lvl1pPr>
          </a:lstStyle>
          <a:p>
            <a:pPr>
              <a:defRPr/>
            </a:pPr>
            <a:fld id="{9ED21347-E9A4-A647-9A2C-F33473CEEC59}" type="slidenum">
              <a:rPr lang="de-CH" altLang="de-DE"/>
              <a:pPr>
                <a:defRPr/>
              </a:pPr>
              <a:t>‹Nr.›</a:t>
            </a:fld>
            <a:endParaRPr lang="de-CH" altLang="de-DE"/>
          </a:p>
        </p:txBody>
      </p:sp>
    </p:spTree>
    <p:extLst>
      <p:ext uri="{BB962C8B-B14F-4D97-AF65-F5344CB8AC3E}">
        <p14:creationId xmlns:p14="http://schemas.microsoft.com/office/powerpoint/2010/main" val="755193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Legen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endParaRPr lang="de-CH"/>
          </a:p>
        </p:txBody>
      </p:sp>
      <p:sp>
        <p:nvSpPr>
          <p:cNvPr id="7" name="Bildplatzhalter 6"/>
          <p:cNvSpPr>
            <a:spLocks noGrp="1"/>
          </p:cNvSpPr>
          <p:nvPr>
            <p:ph type="pic" sz="quarter" idx="13"/>
          </p:nvPr>
        </p:nvSpPr>
        <p:spPr>
          <a:xfrm>
            <a:off x="431800" y="1520824"/>
            <a:ext cx="6192838" cy="3960000"/>
          </a:xfrm>
        </p:spPr>
        <p:txBody>
          <a:bodyPr rtlCol="0">
            <a:noAutofit/>
          </a:bodyPr>
          <a:lstStyle/>
          <a:p>
            <a:pPr lvl="0"/>
            <a:r>
              <a:rPr lang="en-US" noProof="0"/>
              <a:t>Bild auf Platzhalter ziehen oder durch Klicken auf Symbol hinzufügen</a:t>
            </a:r>
            <a:endParaRPr lang="de-CH" noProof="0" dirty="0"/>
          </a:p>
        </p:txBody>
      </p:sp>
      <p:sp>
        <p:nvSpPr>
          <p:cNvPr id="9" name="Textplatzhalter 8"/>
          <p:cNvSpPr>
            <a:spLocks noGrp="1"/>
          </p:cNvSpPr>
          <p:nvPr>
            <p:ph type="body" sz="quarter" idx="14"/>
          </p:nvPr>
        </p:nvSpPr>
        <p:spPr>
          <a:xfrm>
            <a:off x="6767513" y="1520825"/>
            <a:ext cx="1944687" cy="4716463"/>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3" name="Datumsplatzhalter 3">
            <a:extLst>
              <a:ext uri="{FF2B5EF4-FFF2-40B4-BE49-F238E27FC236}">
                <a16:creationId xmlns:a16="http://schemas.microsoft.com/office/drawing/2014/main" id="{E4284C61-A8FD-FF26-135C-B449F65A9D01}"/>
              </a:ext>
            </a:extLst>
          </p:cNvPr>
          <p:cNvSpPr>
            <a:spLocks noGrp="1"/>
          </p:cNvSpPr>
          <p:nvPr>
            <p:ph type="dt" sz="half" idx="15"/>
          </p:nvPr>
        </p:nvSpPr>
        <p:spPr/>
        <p:txBody>
          <a:bodyPr/>
          <a:lstStyle>
            <a:lvl1pPr>
              <a:defRPr/>
            </a:lvl1pPr>
          </a:lstStyle>
          <a:p>
            <a:pPr>
              <a:defRPr/>
            </a:pPr>
            <a:r>
              <a:rPr lang="de-CH" altLang="de-DE"/>
              <a:t>Ihr Psychologiestudium –  Aufbaustudium</a:t>
            </a:r>
          </a:p>
        </p:txBody>
      </p:sp>
      <p:sp>
        <p:nvSpPr>
          <p:cNvPr id="4" name="Fußzeilenplatzhalter 4">
            <a:extLst>
              <a:ext uri="{FF2B5EF4-FFF2-40B4-BE49-F238E27FC236}">
                <a16:creationId xmlns:a16="http://schemas.microsoft.com/office/drawing/2014/main" id="{F5873629-DEF5-18BE-A92F-885BCAC9338E}"/>
              </a:ext>
            </a:extLst>
          </p:cNvPr>
          <p:cNvSpPr>
            <a:spLocks noGrp="1"/>
          </p:cNvSpPr>
          <p:nvPr>
            <p:ph type="ftr" sz="quarter" idx="16"/>
          </p:nvPr>
        </p:nvSpPr>
        <p:spPr/>
        <p:txBody>
          <a:bodyPr/>
          <a:lstStyle>
            <a:lvl1pPr>
              <a:defRPr/>
            </a:lvl1pPr>
          </a:lstStyle>
          <a:p>
            <a:pPr>
              <a:defRPr/>
            </a:pPr>
            <a:r>
              <a:rPr lang="de-CH" altLang="de-DE"/>
              <a:t>Universität Basel</a:t>
            </a:r>
          </a:p>
        </p:txBody>
      </p:sp>
      <p:sp>
        <p:nvSpPr>
          <p:cNvPr id="5" name="Foliennummernplatzhalter 5">
            <a:extLst>
              <a:ext uri="{FF2B5EF4-FFF2-40B4-BE49-F238E27FC236}">
                <a16:creationId xmlns:a16="http://schemas.microsoft.com/office/drawing/2014/main" id="{FBD746B2-3121-83F0-B57D-8E30B3C21D70}"/>
              </a:ext>
            </a:extLst>
          </p:cNvPr>
          <p:cNvSpPr>
            <a:spLocks noGrp="1"/>
          </p:cNvSpPr>
          <p:nvPr>
            <p:ph type="sldNum" sz="quarter" idx="17"/>
          </p:nvPr>
        </p:nvSpPr>
        <p:spPr/>
        <p:txBody>
          <a:bodyPr/>
          <a:lstStyle>
            <a:lvl1pPr>
              <a:defRPr/>
            </a:lvl1pPr>
          </a:lstStyle>
          <a:p>
            <a:pPr>
              <a:defRPr/>
            </a:pPr>
            <a:fld id="{F02FAF70-237C-724C-9930-DFB0E3732432}" type="slidenum">
              <a:rPr lang="de-CH" altLang="de-DE"/>
              <a:pPr>
                <a:defRPr/>
              </a:pPr>
              <a:t>‹Nr.›</a:t>
            </a:fld>
            <a:endParaRPr lang="de-CH" altLang="de-DE"/>
          </a:p>
        </p:txBody>
      </p:sp>
    </p:spTree>
    <p:extLst>
      <p:ext uri="{BB962C8B-B14F-4D97-AF65-F5344CB8AC3E}">
        <p14:creationId xmlns:p14="http://schemas.microsoft.com/office/powerpoint/2010/main" val="4129939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endParaRPr lang="de-CH"/>
          </a:p>
        </p:txBody>
      </p:sp>
      <p:sp>
        <p:nvSpPr>
          <p:cNvPr id="7" name="Bildplatzhalter 6"/>
          <p:cNvSpPr>
            <a:spLocks noGrp="1"/>
          </p:cNvSpPr>
          <p:nvPr>
            <p:ph type="pic" sz="quarter" idx="13"/>
          </p:nvPr>
        </p:nvSpPr>
        <p:spPr>
          <a:xfrm>
            <a:off x="431799" y="1520824"/>
            <a:ext cx="4068763" cy="2592000"/>
          </a:xfrm>
        </p:spPr>
        <p:txBody>
          <a:bodyPr rtlCol="0">
            <a:noAutofit/>
          </a:bodyPr>
          <a:lstStyle/>
          <a:p>
            <a:pPr lvl="0"/>
            <a:r>
              <a:rPr lang="en-US" noProof="0"/>
              <a:t>Bild auf Platzhalter ziehen oder durch Klicken auf Symbol hinzufügen</a:t>
            </a:r>
            <a:endParaRPr lang="de-CH" noProof="0"/>
          </a:p>
        </p:txBody>
      </p:sp>
      <p:sp>
        <p:nvSpPr>
          <p:cNvPr id="8" name="Bildplatzhalter 6"/>
          <p:cNvSpPr>
            <a:spLocks noGrp="1"/>
          </p:cNvSpPr>
          <p:nvPr>
            <p:ph type="pic" sz="quarter" idx="14"/>
          </p:nvPr>
        </p:nvSpPr>
        <p:spPr>
          <a:xfrm>
            <a:off x="4643437" y="1520825"/>
            <a:ext cx="4068763" cy="2592000"/>
          </a:xfrm>
        </p:spPr>
        <p:txBody>
          <a:bodyPr rtlCol="0">
            <a:noAutofit/>
          </a:bodyPr>
          <a:lstStyle/>
          <a:p>
            <a:pPr lvl="0"/>
            <a:r>
              <a:rPr lang="en-US" noProof="0"/>
              <a:t>Bild auf Platzhalter ziehen oder durch Klicken auf Symbol hinzufügen</a:t>
            </a:r>
            <a:endParaRPr lang="de-CH" noProof="0"/>
          </a:p>
        </p:txBody>
      </p:sp>
      <p:sp>
        <p:nvSpPr>
          <p:cNvPr id="9" name="Textplatzhalter 8"/>
          <p:cNvSpPr>
            <a:spLocks noGrp="1"/>
          </p:cNvSpPr>
          <p:nvPr>
            <p:ph type="body" sz="quarter" idx="15"/>
          </p:nvPr>
        </p:nvSpPr>
        <p:spPr>
          <a:xfrm>
            <a:off x="431800" y="4221088"/>
            <a:ext cx="4068763" cy="1836180"/>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10" name="Textplatzhalter 8"/>
          <p:cNvSpPr>
            <a:spLocks noGrp="1"/>
          </p:cNvSpPr>
          <p:nvPr>
            <p:ph type="body" sz="quarter" idx="16"/>
          </p:nvPr>
        </p:nvSpPr>
        <p:spPr>
          <a:xfrm>
            <a:off x="4643437" y="4221088"/>
            <a:ext cx="4068763" cy="1836180"/>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3" name="Datumsplatzhalter 3">
            <a:extLst>
              <a:ext uri="{FF2B5EF4-FFF2-40B4-BE49-F238E27FC236}">
                <a16:creationId xmlns:a16="http://schemas.microsoft.com/office/drawing/2014/main" id="{11E22591-5C08-A030-6F10-1EEC6A2EB60E}"/>
              </a:ext>
            </a:extLst>
          </p:cNvPr>
          <p:cNvSpPr>
            <a:spLocks noGrp="1"/>
          </p:cNvSpPr>
          <p:nvPr>
            <p:ph type="dt" sz="half" idx="17"/>
          </p:nvPr>
        </p:nvSpPr>
        <p:spPr/>
        <p:txBody>
          <a:bodyPr/>
          <a:lstStyle>
            <a:lvl1pPr>
              <a:defRPr/>
            </a:lvl1pPr>
          </a:lstStyle>
          <a:p>
            <a:pPr>
              <a:defRPr/>
            </a:pPr>
            <a:r>
              <a:rPr lang="de-CH" altLang="de-DE"/>
              <a:t>Ihr Psychologiestudium –  Aufbaustudium</a:t>
            </a:r>
          </a:p>
        </p:txBody>
      </p:sp>
      <p:sp>
        <p:nvSpPr>
          <p:cNvPr id="4" name="Fußzeilenplatzhalter 4">
            <a:extLst>
              <a:ext uri="{FF2B5EF4-FFF2-40B4-BE49-F238E27FC236}">
                <a16:creationId xmlns:a16="http://schemas.microsoft.com/office/drawing/2014/main" id="{A0645E2D-E02A-7C0B-A3DD-3961F623F5CE}"/>
              </a:ext>
            </a:extLst>
          </p:cNvPr>
          <p:cNvSpPr>
            <a:spLocks noGrp="1"/>
          </p:cNvSpPr>
          <p:nvPr>
            <p:ph type="ftr" sz="quarter" idx="18"/>
          </p:nvPr>
        </p:nvSpPr>
        <p:spPr/>
        <p:txBody>
          <a:bodyPr/>
          <a:lstStyle>
            <a:lvl1pPr>
              <a:defRPr/>
            </a:lvl1pPr>
          </a:lstStyle>
          <a:p>
            <a:pPr>
              <a:defRPr/>
            </a:pPr>
            <a:r>
              <a:rPr lang="de-CH" altLang="de-DE"/>
              <a:t>Universität Basel</a:t>
            </a:r>
          </a:p>
        </p:txBody>
      </p:sp>
      <p:sp>
        <p:nvSpPr>
          <p:cNvPr id="5" name="Foliennummernplatzhalter 5">
            <a:extLst>
              <a:ext uri="{FF2B5EF4-FFF2-40B4-BE49-F238E27FC236}">
                <a16:creationId xmlns:a16="http://schemas.microsoft.com/office/drawing/2014/main" id="{53837810-49C0-CFC5-83E3-102ECDAB9319}"/>
              </a:ext>
            </a:extLst>
          </p:cNvPr>
          <p:cNvSpPr>
            <a:spLocks noGrp="1"/>
          </p:cNvSpPr>
          <p:nvPr>
            <p:ph type="sldNum" sz="quarter" idx="19"/>
          </p:nvPr>
        </p:nvSpPr>
        <p:spPr/>
        <p:txBody>
          <a:bodyPr/>
          <a:lstStyle>
            <a:lvl1pPr>
              <a:defRPr/>
            </a:lvl1pPr>
          </a:lstStyle>
          <a:p>
            <a:pPr>
              <a:defRPr/>
            </a:pPr>
            <a:fld id="{52139DE1-DA03-B04C-99FB-87C66C9DF340}" type="slidenum">
              <a:rPr lang="de-CH" altLang="de-DE"/>
              <a:pPr>
                <a:defRPr/>
              </a:pPr>
              <a:t>‹Nr.›</a:t>
            </a:fld>
            <a:endParaRPr lang="de-CH" altLang="de-DE"/>
          </a:p>
        </p:txBody>
      </p:sp>
    </p:spTree>
    <p:extLst>
      <p:ext uri="{BB962C8B-B14F-4D97-AF65-F5344CB8AC3E}">
        <p14:creationId xmlns:p14="http://schemas.microsoft.com/office/powerpoint/2010/main" val="2387020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endParaRPr lang="de-CH"/>
          </a:p>
        </p:txBody>
      </p:sp>
      <p:sp>
        <p:nvSpPr>
          <p:cNvPr id="7" name="Bildplatzhalter 6"/>
          <p:cNvSpPr>
            <a:spLocks noGrp="1"/>
          </p:cNvSpPr>
          <p:nvPr>
            <p:ph type="pic" sz="quarter" idx="13"/>
          </p:nvPr>
        </p:nvSpPr>
        <p:spPr>
          <a:xfrm>
            <a:off x="431800" y="1520824"/>
            <a:ext cx="2663826" cy="3276000"/>
          </a:xfrm>
        </p:spPr>
        <p:txBody>
          <a:bodyPr rtlCol="0">
            <a:noAutofit/>
          </a:bodyPr>
          <a:lstStyle/>
          <a:p>
            <a:pPr lvl="0"/>
            <a:r>
              <a:rPr lang="en-US" noProof="0"/>
              <a:t>Bild auf Platzhalter ziehen oder durch Klicken auf Symbol hinzufügen</a:t>
            </a:r>
            <a:endParaRPr lang="de-CH" noProof="0"/>
          </a:p>
        </p:txBody>
      </p:sp>
      <p:sp>
        <p:nvSpPr>
          <p:cNvPr id="9" name="Textplatzhalter 8"/>
          <p:cNvSpPr>
            <a:spLocks noGrp="1"/>
          </p:cNvSpPr>
          <p:nvPr>
            <p:ph type="body" sz="quarter" idx="15"/>
          </p:nvPr>
        </p:nvSpPr>
        <p:spPr>
          <a:xfrm>
            <a:off x="431800" y="4901714"/>
            <a:ext cx="2663825" cy="1155553"/>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11" name="Bildplatzhalter 6"/>
          <p:cNvSpPr>
            <a:spLocks noGrp="1"/>
          </p:cNvSpPr>
          <p:nvPr>
            <p:ph type="pic" sz="quarter" idx="16"/>
          </p:nvPr>
        </p:nvSpPr>
        <p:spPr>
          <a:xfrm>
            <a:off x="3240088" y="1520825"/>
            <a:ext cx="2663826" cy="3276000"/>
          </a:xfrm>
        </p:spPr>
        <p:txBody>
          <a:bodyPr rtlCol="0">
            <a:noAutofit/>
          </a:bodyPr>
          <a:lstStyle/>
          <a:p>
            <a:pPr lvl="0"/>
            <a:r>
              <a:rPr lang="en-US" noProof="0"/>
              <a:t>Bild auf Platzhalter ziehen oder durch Klicken auf Symbol hinzufügen</a:t>
            </a:r>
            <a:endParaRPr lang="de-CH" noProof="0"/>
          </a:p>
        </p:txBody>
      </p:sp>
      <p:sp>
        <p:nvSpPr>
          <p:cNvPr id="12" name="Textplatzhalter 8"/>
          <p:cNvSpPr>
            <a:spLocks noGrp="1"/>
          </p:cNvSpPr>
          <p:nvPr>
            <p:ph type="body" sz="quarter" idx="17"/>
          </p:nvPr>
        </p:nvSpPr>
        <p:spPr>
          <a:xfrm>
            <a:off x="3240088" y="4901715"/>
            <a:ext cx="2663825" cy="1155553"/>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13" name="Bildplatzhalter 6"/>
          <p:cNvSpPr>
            <a:spLocks noGrp="1"/>
          </p:cNvSpPr>
          <p:nvPr>
            <p:ph type="pic" sz="quarter" idx="18"/>
          </p:nvPr>
        </p:nvSpPr>
        <p:spPr>
          <a:xfrm>
            <a:off x="6048374" y="1524273"/>
            <a:ext cx="2663826" cy="3276000"/>
          </a:xfrm>
        </p:spPr>
        <p:txBody>
          <a:bodyPr rtlCol="0">
            <a:noAutofit/>
          </a:bodyPr>
          <a:lstStyle/>
          <a:p>
            <a:pPr lvl="0"/>
            <a:r>
              <a:rPr lang="en-US" noProof="0"/>
              <a:t>Bild auf Platzhalter ziehen oder durch Klicken auf Symbol hinzufügen</a:t>
            </a:r>
            <a:endParaRPr lang="de-CH" noProof="0"/>
          </a:p>
        </p:txBody>
      </p:sp>
      <p:sp>
        <p:nvSpPr>
          <p:cNvPr id="14" name="Textplatzhalter 8"/>
          <p:cNvSpPr>
            <a:spLocks noGrp="1"/>
          </p:cNvSpPr>
          <p:nvPr>
            <p:ph type="body" sz="quarter" idx="19"/>
          </p:nvPr>
        </p:nvSpPr>
        <p:spPr>
          <a:xfrm>
            <a:off x="6048374" y="4905163"/>
            <a:ext cx="2663825" cy="1155553"/>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3" name="Datumsplatzhalter 3">
            <a:extLst>
              <a:ext uri="{FF2B5EF4-FFF2-40B4-BE49-F238E27FC236}">
                <a16:creationId xmlns:a16="http://schemas.microsoft.com/office/drawing/2014/main" id="{83D3F613-D688-B494-A9F9-6EE4A6B0A55B}"/>
              </a:ext>
            </a:extLst>
          </p:cNvPr>
          <p:cNvSpPr>
            <a:spLocks noGrp="1"/>
          </p:cNvSpPr>
          <p:nvPr>
            <p:ph type="dt" sz="half" idx="20"/>
          </p:nvPr>
        </p:nvSpPr>
        <p:spPr/>
        <p:txBody>
          <a:bodyPr/>
          <a:lstStyle>
            <a:lvl1pPr>
              <a:defRPr/>
            </a:lvl1pPr>
          </a:lstStyle>
          <a:p>
            <a:pPr>
              <a:defRPr/>
            </a:pPr>
            <a:r>
              <a:rPr lang="de-CH" altLang="de-DE"/>
              <a:t>Ihr Psychologiestudium –  Aufbaustudium</a:t>
            </a:r>
          </a:p>
        </p:txBody>
      </p:sp>
      <p:sp>
        <p:nvSpPr>
          <p:cNvPr id="4" name="Fußzeilenplatzhalter 4">
            <a:extLst>
              <a:ext uri="{FF2B5EF4-FFF2-40B4-BE49-F238E27FC236}">
                <a16:creationId xmlns:a16="http://schemas.microsoft.com/office/drawing/2014/main" id="{BEF48303-EB11-1C93-A889-44896282C462}"/>
              </a:ext>
            </a:extLst>
          </p:cNvPr>
          <p:cNvSpPr>
            <a:spLocks noGrp="1"/>
          </p:cNvSpPr>
          <p:nvPr>
            <p:ph type="ftr" sz="quarter" idx="21"/>
          </p:nvPr>
        </p:nvSpPr>
        <p:spPr/>
        <p:txBody>
          <a:bodyPr/>
          <a:lstStyle>
            <a:lvl1pPr>
              <a:defRPr/>
            </a:lvl1pPr>
          </a:lstStyle>
          <a:p>
            <a:pPr>
              <a:defRPr/>
            </a:pPr>
            <a:r>
              <a:rPr lang="de-CH" altLang="de-DE"/>
              <a:t>Universität Basel</a:t>
            </a:r>
          </a:p>
        </p:txBody>
      </p:sp>
      <p:sp>
        <p:nvSpPr>
          <p:cNvPr id="5" name="Foliennummernplatzhalter 5">
            <a:extLst>
              <a:ext uri="{FF2B5EF4-FFF2-40B4-BE49-F238E27FC236}">
                <a16:creationId xmlns:a16="http://schemas.microsoft.com/office/drawing/2014/main" id="{BF49DC67-682D-37AB-2D21-7E4004108FDE}"/>
              </a:ext>
            </a:extLst>
          </p:cNvPr>
          <p:cNvSpPr>
            <a:spLocks noGrp="1"/>
          </p:cNvSpPr>
          <p:nvPr>
            <p:ph type="sldNum" sz="quarter" idx="22"/>
          </p:nvPr>
        </p:nvSpPr>
        <p:spPr/>
        <p:txBody>
          <a:bodyPr/>
          <a:lstStyle>
            <a:lvl1pPr>
              <a:defRPr/>
            </a:lvl1pPr>
          </a:lstStyle>
          <a:p>
            <a:pPr>
              <a:defRPr/>
            </a:pPr>
            <a:fld id="{B5F39886-14E4-3844-850D-8749C059542E}" type="slidenum">
              <a:rPr lang="de-CH" altLang="de-DE"/>
              <a:pPr>
                <a:defRPr/>
              </a:pPr>
              <a:t>‹Nr.›</a:t>
            </a:fld>
            <a:endParaRPr lang="de-CH" altLang="de-DE"/>
          </a:p>
        </p:txBody>
      </p:sp>
    </p:spTree>
    <p:extLst>
      <p:ext uri="{BB962C8B-B14F-4D97-AF65-F5344CB8AC3E}">
        <p14:creationId xmlns:p14="http://schemas.microsoft.com/office/powerpoint/2010/main" val="1314659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gross)">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431800" y="404813"/>
            <a:ext cx="8280400" cy="5112000"/>
          </a:xfrm>
        </p:spPr>
        <p:txBody>
          <a:bodyPr rtlCol="0">
            <a:noAutofit/>
          </a:bodyPr>
          <a:lstStyle/>
          <a:p>
            <a:pPr lvl="0"/>
            <a:r>
              <a:rPr lang="en-US" noProof="0"/>
              <a:t>Bild auf Platzhalter ziehen oder durch Klicken auf Symbol hinzufügen</a:t>
            </a:r>
            <a:endParaRPr lang="de-CH" noProof="0" dirty="0"/>
          </a:p>
        </p:txBody>
      </p:sp>
      <p:sp>
        <p:nvSpPr>
          <p:cNvPr id="9" name="Textplatzhalter 8"/>
          <p:cNvSpPr>
            <a:spLocks noGrp="1"/>
          </p:cNvSpPr>
          <p:nvPr>
            <p:ph type="body" sz="quarter" idx="14"/>
          </p:nvPr>
        </p:nvSpPr>
        <p:spPr>
          <a:xfrm>
            <a:off x="431801" y="5625244"/>
            <a:ext cx="8280400" cy="612044"/>
          </a:xfrm>
        </p:spPr>
        <p:txBody>
          <a:bodyPr/>
          <a:lstStyle>
            <a:lvl1pPr>
              <a:defRPr sz="1400"/>
            </a:lvl1pPr>
            <a:lvl2pPr>
              <a:defRPr sz="1400"/>
            </a:lvl2pPr>
            <a:lvl3pPr>
              <a:defRPr sz="1400"/>
            </a:lvl3pPr>
            <a:lvl4pPr>
              <a:defRPr sz="1400"/>
            </a:lvl4pPr>
            <a:lvl5pPr>
              <a:defRPr sz="1400"/>
            </a:lvl5p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endParaRPr lang="de-CH" dirty="0"/>
          </a:p>
        </p:txBody>
      </p:sp>
      <p:sp>
        <p:nvSpPr>
          <p:cNvPr id="2" name="Datumsplatzhalter 3">
            <a:extLst>
              <a:ext uri="{FF2B5EF4-FFF2-40B4-BE49-F238E27FC236}">
                <a16:creationId xmlns:a16="http://schemas.microsoft.com/office/drawing/2014/main" id="{411D6FD2-97F2-F494-B04A-CA092F21F66C}"/>
              </a:ext>
            </a:extLst>
          </p:cNvPr>
          <p:cNvSpPr>
            <a:spLocks noGrp="1"/>
          </p:cNvSpPr>
          <p:nvPr>
            <p:ph type="dt" sz="half" idx="15"/>
          </p:nvPr>
        </p:nvSpPr>
        <p:spPr/>
        <p:txBody>
          <a:bodyPr/>
          <a:lstStyle>
            <a:lvl1pPr>
              <a:defRPr/>
            </a:lvl1pPr>
          </a:lstStyle>
          <a:p>
            <a:pPr>
              <a:defRPr/>
            </a:pPr>
            <a:r>
              <a:rPr lang="de-CH" altLang="de-DE"/>
              <a:t>Ihr Psychologiestudium –  Aufbaustudium</a:t>
            </a:r>
          </a:p>
        </p:txBody>
      </p:sp>
      <p:sp>
        <p:nvSpPr>
          <p:cNvPr id="3" name="Fußzeilenplatzhalter 4">
            <a:extLst>
              <a:ext uri="{FF2B5EF4-FFF2-40B4-BE49-F238E27FC236}">
                <a16:creationId xmlns:a16="http://schemas.microsoft.com/office/drawing/2014/main" id="{2629A039-40E4-BC41-F288-87839C47922A}"/>
              </a:ext>
            </a:extLst>
          </p:cNvPr>
          <p:cNvSpPr>
            <a:spLocks noGrp="1"/>
          </p:cNvSpPr>
          <p:nvPr>
            <p:ph type="ftr" sz="quarter" idx="16"/>
          </p:nvPr>
        </p:nvSpPr>
        <p:spPr/>
        <p:txBody>
          <a:bodyPr/>
          <a:lstStyle>
            <a:lvl1pPr>
              <a:defRPr/>
            </a:lvl1pPr>
          </a:lstStyle>
          <a:p>
            <a:pPr>
              <a:defRPr/>
            </a:pPr>
            <a:r>
              <a:rPr lang="de-CH" altLang="de-DE"/>
              <a:t>Universität Basel</a:t>
            </a:r>
          </a:p>
        </p:txBody>
      </p:sp>
      <p:sp>
        <p:nvSpPr>
          <p:cNvPr id="4" name="Foliennummernplatzhalter 5">
            <a:extLst>
              <a:ext uri="{FF2B5EF4-FFF2-40B4-BE49-F238E27FC236}">
                <a16:creationId xmlns:a16="http://schemas.microsoft.com/office/drawing/2014/main" id="{C56251AE-7305-0CF3-737F-C78D85F30AF2}"/>
              </a:ext>
            </a:extLst>
          </p:cNvPr>
          <p:cNvSpPr>
            <a:spLocks noGrp="1"/>
          </p:cNvSpPr>
          <p:nvPr>
            <p:ph type="sldNum" sz="quarter" idx="17"/>
          </p:nvPr>
        </p:nvSpPr>
        <p:spPr/>
        <p:txBody>
          <a:bodyPr/>
          <a:lstStyle>
            <a:lvl1pPr>
              <a:defRPr/>
            </a:lvl1pPr>
          </a:lstStyle>
          <a:p>
            <a:pPr>
              <a:defRPr/>
            </a:pPr>
            <a:fld id="{78E81C8E-9D4D-0840-9BC0-D2F5F5A839EB}" type="slidenum">
              <a:rPr lang="de-CH" altLang="de-DE"/>
              <a:pPr>
                <a:defRPr/>
              </a:pPr>
              <a:t>‹Nr.›</a:t>
            </a:fld>
            <a:endParaRPr lang="de-CH" altLang="de-DE"/>
          </a:p>
        </p:txBody>
      </p:sp>
    </p:spTree>
    <p:extLst>
      <p:ext uri="{BB962C8B-B14F-4D97-AF65-F5344CB8AC3E}">
        <p14:creationId xmlns:p14="http://schemas.microsoft.com/office/powerpoint/2010/main" val="1035762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ild (Vollfläche)">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9144000" cy="6858000"/>
          </a:xfrm>
        </p:spPr>
        <p:txBody>
          <a:bodyPr rtlCol="0">
            <a:noAutofit/>
          </a:bodyPr>
          <a:lstStyle/>
          <a:p>
            <a:pPr lvl="0"/>
            <a:r>
              <a:rPr lang="en-US" noProof="0"/>
              <a:t>Bild auf Platzhalter ziehen oder durch Klicken auf Symbol hinzufügen</a:t>
            </a:r>
            <a:endParaRPr lang="de-CH" noProof="0" dirty="0"/>
          </a:p>
        </p:txBody>
      </p:sp>
    </p:spTree>
    <p:extLst>
      <p:ext uri="{BB962C8B-B14F-4D97-AF65-F5344CB8AC3E}">
        <p14:creationId xmlns:p14="http://schemas.microsoft.com/office/powerpoint/2010/main" val="4235401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Mastertitelformat bearbeiten</a:t>
            </a:r>
            <a:endParaRPr lang="de-CH" dirty="0"/>
          </a:p>
        </p:txBody>
      </p:sp>
      <p:sp>
        <p:nvSpPr>
          <p:cNvPr id="3" name="Datumsplatzhalter 3">
            <a:extLst>
              <a:ext uri="{FF2B5EF4-FFF2-40B4-BE49-F238E27FC236}">
                <a16:creationId xmlns:a16="http://schemas.microsoft.com/office/drawing/2014/main" id="{79E6143E-22A0-048C-072C-3C7BBE0C2E59}"/>
              </a:ext>
            </a:extLst>
          </p:cNvPr>
          <p:cNvSpPr>
            <a:spLocks noGrp="1"/>
          </p:cNvSpPr>
          <p:nvPr>
            <p:ph type="dt" sz="half" idx="10"/>
          </p:nvPr>
        </p:nvSpPr>
        <p:spPr/>
        <p:txBody>
          <a:bodyPr/>
          <a:lstStyle>
            <a:lvl1pPr>
              <a:defRPr/>
            </a:lvl1pPr>
          </a:lstStyle>
          <a:p>
            <a:pPr>
              <a:defRPr/>
            </a:pPr>
            <a:r>
              <a:rPr lang="de-CH" altLang="de-DE"/>
              <a:t>Ihr Psychologiestudium –  Aufbaustudium</a:t>
            </a:r>
          </a:p>
        </p:txBody>
      </p:sp>
      <p:sp>
        <p:nvSpPr>
          <p:cNvPr id="4" name="Fußzeilenplatzhalter 4">
            <a:extLst>
              <a:ext uri="{FF2B5EF4-FFF2-40B4-BE49-F238E27FC236}">
                <a16:creationId xmlns:a16="http://schemas.microsoft.com/office/drawing/2014/main" id="{F0FB2CB0-1B0A-C8AE-4712-4175E388005A}"/>
              </a:ext>
            </a:extLst>
          </p:cNvPr>
          <p:cNvSpPr>
            <a:spLocks noGrp="1"/>
          </p:cNvSpPr>
          <p:nvPr>
            <p:ph type="ftr" sz="quarter" idx="11"/>
          </p:nvPr>
        </p:nvSpPr>
        <p:spPr/>
        <p:txBody>
          <a:bodyPr/>
          <a:lstStyle>
            <a:lvl1pPr>
              <a:defRPr/>
            </a:lvl1pPr>
          </a:lstStyle>
          <a:p>
            <a:pPr>
              <a:defRPr/>
            </a:pPr>
            <a:r>
              <a:rPr lang="de-CH" altLang="de-DE"/>
              <a:t>Universität Basel</a:t>
            </a:r>
          </a:p>
        </p:txBody>
      </p:sp>
      <p:sp>
        <p:nvSpPr>
          <p:cNvPr id="5" name="Foliennummernplatzhalter 5">
            <a:extLst>
              <a:ext uri="{FF2B5EF4-FFF2-40B4-BE49-F238E27FC236}">
                <a16:creationId xmlns:a16="http://schemas.microsoft.com/office/drawing/2014/main" id="{1DC6B912-D16E-BA7E-C09F-518CD2A2F304}"/>
              </a:ext>
            </a:extLst>
          </p:cNvPr>
          <p:cNvSpPr>
            <a:spLocks noGrp="1"/>
          </p:cNvSpPr>
          <p:nvPr>
            <p:ph type="sldNum" sz="quarter" idx="12"/>
          </p:nvPr>
        </p:nvSpPr>
        <p:spPr/>
        <p:txBody>
          <a:bodyPr/>
          <a:lstStyle>
            <a:lvl1pPr>
              <a:defRPr/>
            </a:lvl1pPr>
          </a:lstStyle>
          <a:p>
            <a:pPr>
              <a:defRPr/>
            </a:pPr>
            <a:fld id="{596031DA-54F9-404D-AA1A-E66C1D73E2FB}" type="slidenum">
              <a:rPr lang="de-CH" altLang="de-DE"/>
              <a:pPr>
                <a:defRPr/>
              </a:pPr>
              <a:t>‹Nr.›</a:t>
            </a:fld>
            <a:endParaRPr lang="de-CH" altLang="de-DE"/>
          </a:p>
        </p:txBody>
      </p:sp>
    </p:spTree>
    <p:extLst>
      <p:ext uri="{BB962C8B-B14F-4D97-AF65-F5344CB8AC3E}">
        <p14:creationId xmlns:p14="http://schemas.microsoft.com/office/powerpoint/2010/main" val="232648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8B34B6BF-BB4A-D525-2581-D01E0D582B6B}"/>
              </a:ext>
            </a:extLst>
          </p:cNvPr>
          <p:cNvSpPr>
            <a:spLocks noGrp="1"/>
          </p:cNvSpPr>
          <p:nvPr>
            <p:ph type="title"/>
          </p:nvPr>
        </p:nvSpPr>
        <p:spPr bwMode="auto">
          <a:xfrm>
            <a:off x="431800" y="404813"/>
            <a:ext cx="8280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CH" altLang="de-DE"/>
              <a:t>Titelmasterformat durch Klicken bearbeiten</a:t>
            </a:r>
          </a:p>
        </p:txBody>
      </p:sp>
      <p:sp>
        <p:nvSpPr>
          <p:cNvPr id="1027" name="Textplatzhalter 2">
            <a:extLst>
              <a:ext uri="{FF2B5EF4-FFF2-40B4-BE49-F238E27FC236}">
                <a16:creationId xmlns:a16="http://schemas.microsoft.com/office/drawing/2014/main" id="{7E767C3F-51EF-E87B-1598-8132C9593304}"/>
              </a:ext>
            </a:extLst>
          </p:cNvPr>
          <p:cNvSpPr>
            <a:spLocks noGrp="1"/>
          </p:cNvSpPr>
          <p:nvPr>
            <p:ph type="body" idx="1"/>
          </p:nvPr>
        </p:nvSpPr>
        <p:spPr bwMode="auto">
          <a:xfrm>
            <a:off x="431800" y="1520825"/>
            <a:ext cx="8280400"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CH" altLang="de-DE"/>
              <a:t>Textmasterformat bearbeiten</a:t>
            </a:r>
          </a:p>
          <a:p>
            <a:pPr lvl="1"/>
            <a:r>
              <a:rPr lang="de-CH" altLang="de-DE"/>
              <a:t>Zweite Ebene</a:t>
            </a:r>
          </a:p>
          <a:p>
            <a:pPr lvl="2"/>
            <a:r>
              <a:rPr lang="de-CH" altLang="de-DE"/>
              <a:t>Dritte Ebene</a:t>
            </a:r>
          </a:p>
          <a:p>
            <a:pPr lvl="3"/>
            <a:r>
              <a:rPr lang="de-CH" altLang="de-DE"/>
              <a:t>Vierte Ebene</a:t>
            </a:r>
          </a:p>
          <a:p>
            <a:pPr lvl="4"/>
            <a:r>
              <a:rPr lang="de-CH" altLang="de-DE"/>
              <a:t>Fünfte Ebene</a:t>
            </a:r>
          </a:p>
        </p:txBody>
      </p:sp>
      <p:sp>
        <p:nvSpPr>
          <p:cNvPr id="4" name="Datumsplatzhalter 3">
            <a:extLst>
              <a:ext uri="{FF2B5EF4-FFF2-40B4-BE49-F238E27FC236}">
                <a16:creationId xmlns:a16="http://schemas.microsoft.com/office/drawing/2014/main" id="{08DCD145-CB86-2705-7FC5-810BD052A0D7}"/>
              </a:ext>
            </a:extLst>
          </p:cNvPr>
          <p:cNvSpPr>
            <a:spLocks noGrp="1"/>
          </p:cNvSpPr>
          <p:nvPr>
            <p:ph type="dt" sz="half" idx="2"/>
          </p:nvPr>
        </p:nvSpPr>
        <p:spPr>
          <a:xfrm>
            <a:off x="431800" y="6524625"/>
            <a:ext cx="2159000" cy="179388"/>
          </a:xfrm>
          <a:prstGeom prst="rect">
            <a:avLst/>
          </a:prstGeom>
        </p:spPr>
        <p:txBody>
          <a:bodyPr vert="horz" wrap="square" lIns="0" tIns="21600" rIns="0" bIns="0" numCol="1" anchor="t" anchorCtr="0" compatLnSpc="1">
            <a:prstTxWarp prst="textNoShape">
              <a:avLst/>
            </a:prstTxWarp>
          </a:bodyPr>
          <a:lstStyle>
            <a:lvl1pPr eaLnBrk="1" hangingPunct="1">
              <a:defRPr sz="600">
                <a:latin typeface="Arial" charset="0"/>
                <a:ea typeface="ＭＳ Ｐゴシック" charset="-128"/>
              </a:defRPr>
            </a:lvl1pPr>
          </a:lstStyle>
          <a:p>
            <a:pPr>
              <a:defRPr/>
            </a:pPr>
            <a:r>
              <a:rPr lang="de-CH" altLang="de-DE"/>
              <a:t>Ihr Psychologiestudium –  Aufbaustudium</a:t>
            </a:r>
          </a:p>
        </p:txBody>
      </p:sp>
      <p:sp>
        <p:nvSpPr>
          <p:cNvPr id="5" name="Fußzeilenplatzhalter 4">
            <a:extLst>
              <a:ext uri="{FF2B5EF4-FFF2-40B4-BE49-F238E27FC236}">
                <a16:creationId xmlns:a16="http://schemas.microsoft.com/office/drawing/2014/main" id="{6F2A6C14-86B1-E874-7ACE-91AC7AFC7983}"/>
              </a:ext>
            </a:extLst>
          </p:cNvPr>
          <p:cNvSpPr>
            <a:spLocks noGrp="1"/>
          </p:cNvSpPr>
          <p:nvPr>
            <p:ph type="ftr" sz="quarter" idx="3"/>
          </p:nvPr>
        </p:nvSpPr>
        <p:spPr>
          <a:xfrm>
            <a:off x="6659563" y="6524625"/>
            <a:ext cx="1908175" cy="180975"/>
          </a:xfrm>
          <a:prstGeom prst="rect">
            <a:avLst/>
          </a:prstGeom>
        </p:spPr>
        <p:txBody>
          <a:bodyPr vert="horz" wrap="square" lIns="0" tIns="21600" rIns="0" bIns="0" numCol="1" anchor="t" anchorCtr="0" compatLnSpc="1">
            <a:prstTxWarp prst="textNoShape">
              <a:avLst/>
            </a:prstTxWarp>
          </a:bodyPr>
          <a:lstStyle>
            <a:lvl1pPr algn="r" eaLnBrk="1" hangingPunct="1">
              <a:defRPr sz="600" b="1">
                <a:latin typeface="Arial" charset="0"/>
                <a:ea typeface="ＭＳ Ｐゴシック" charset="-128"/>
              </a:defRPr>
            </a:lvl1pPr>
          </a:lstStyle>
          <a:p>
            <a:pPr>
              <a:defRPr/>
            </a:pPr>
            <a:r>
              <a:rPr lang="de-CH" altLang="de-DE"/>
              <a:t>Universität Basel</a:t>
            </a:r>
          </a:p>
        </p:txBody>
      </p:sp>
      <p:sp>
        <p:nvSpPr>
          <p:cNvPr id="6" name="Foliennummernplatzhalter 5">
            <a:extLst>
              <a:ext uri="{FF2B5EF4-FFF2-40B4-BE49-F238E27FC236}">
                <a16:creationId xmlns:a16="http://schemas.microsoft.com/office/drawing/2014/main" id="{77C61170-5C8F-5DAB-A274-5F0FF4F9735F}"/>
              </a:ext>
            </a:extLst>
          </p:cNvPr>
          <p:cNvSpPr>
            <a:spLocks noGrp="1"/>
          </p:cNvSpPr>
          <p:nvPr>
            <p:ph type="sldNum" sz="quarter" idx="4"/>
          </p:nvPr>
        </p:nvSpPr>
        <p:spPr>
          <a:xfrm>
            <a:off x="8567738" y="6524625"/>
            <a:ext cx="144462" cy="180975"/>
          </a:xfrm>
          <a:prstGeom prst="rect">
            <a:avLst/>
          </a:prstGeom>
        </p:spPr>
        <p:txBody>
          <a:bodyPr vert="horz" wrap="square" lIns="0" tIns="21600" rIns="0" bIns="0" numCol="1" anchor="t" anchorCtr="0" compatLnSpc="1">
            <a:prstTxWarp prst="textNoShape">
              <a:avLst/>
            </a:prstTxWarp>
          </a:bodyPr>
          <a:lstStyle>
            <a:lvl1pPr algn="r" eaLnBrk="1" hangingPunct="1">
              <a:defRPr sz="600"/>
            </a:lvl1pPr>
          </a:lstStyle>
          <a:p>
            <a:pPr>
              <a:defRPr/>
            </a:pPr>
            <a:fld id="{22AD1D4B-E853-2B42-B1F7-AFD7C83DA7A8}" type="slidenum">
              <a:rPr lang="de-CH" altLang="de-DE"/>
              <a:pPr>
                <a:defRPr/>
              </a:pPr>
              <a:t>‹Nr.›</a:t>
            </a:fld>
            <a:endParaRPr lang="de-CH" altLang="de-DE"/>
          </a:p>
        </p:txBody>
      </p:sp>
      <p:cxnSp>
        <p:nvCxnSpPr>
          <p:cNvPr id="10" name="Gerade Verbindung 9">
            <a:extLst>
              <a:ext uri="{FF2B5EF4-FFF2-40B4-BE49-F238E27FC236}">
                <a16:creationId xmlns:a16="http://schemas.microsoft.com/office/drawing/2014/main" id="{0CFAC54C-DD28-BF7C-2819-2ECB7DA8D3B7}"/>
              </a:ext>
            </a:extLst>
          </p:cNvPr>
          <p:cNvCxnSpPr/>
          <p:nvPr/>
        </p:nvCxnSpPr>
        <p:spPr>
          <a:xfrm>
            <a:off x="431800" y="6453188"/>
            <a:ext cx="8280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669" r:id="rId1"/>
    <p:sldLayoutId id="2147484670" r:id="rId2"/>
    <p:sldLayoutId id="2147484662" r:id="rId3"/>
    <p:sldLayoutId id="2147484663" r:id="rId4"/>
    <p:sldLayoutId id="2147484664" r:id="rId5"/>
    <p:sldLayoutId id="2147484665" r:id="rId6"/>
    <p:sldLayoutId id="2147484666" r:id="rId7"/>
    <p:sldLayoutId id="2147484671" r:id="rId8"/>
    <p:sldLayoutId id="2147484667" r:id="rId9"/>
    <p:sldLayoutId id="2147484668" r:id="rId10"/>
  </p:sldLayoutIdLst>
  <p:hf hdr="0"/>
  <p:txStyles>
    <p:titleStyle>
      <a:lvl1pPr algn="l" rtl="0" eaLnBrk="0" fontAlgn="base" hangingPunct="0">
        <a:lnSpc>
          <a:spcPts val="2500"/>
        </a:lnSpc>
        <a:spcBef>
          <a:spcPct val="0"/>
        </a:spcBef>
        <a:spcAft>
          <a:spcPct val="0"/>
        </a:spcAft>
        <a:defRPr sz="2300" b="1" kern="1200">
          <a:solidFill>
            <a:schemeClr val="tx1"/>
          </a:solidFill>
          <a:latin typeface="+mj-lt"/>
          <a:ea typeface="ＭＳ Ｐゴシック" charset="0"/>
          <a:cs typeface="ＭＳ Ｐゴシック" charset="0"/>
        </a:defRPr>
      </a:lvl1pPr>
      <a:lvl2pPr algn="l" rtl="0" eaLnBrk="0" fontAlgn="base" hangingPunct="0">
        <a:lnSpc>
          <a:spcPts val="2500"/>
        </a:lnSpc>
        <a:spcBef>
          <a:spcPct val="0"/>
        </a:spcBef>
        <a:spcAft>
          <a:spcPct val="0"/>
        </a:spcAft>
        <a:defRPr sz="2300" b="1">
          <a:solidFill>
            <a:schemeClr val="tx1"/>
          </a:solidFill>
          <a:latin typeface="Georgia" charset="0"/>
          <a:ea typeface="ＭＳ Ｐゴシック" charset="0"/>
          <a:cs typeface="ＭＳ Ｐゴシック" charset="0"/>
        </a:defRPr>
      </a:lvl2pPr>
      <a:lvl3pPr algn="l" rtl="0" eaLnBrk="0" fontAlgn="base" hangingPunct="0">
        <a:lnSpc>
          <a:spcPts val="2500"/>
        </a:lnSpc>
        <a:spcBef>
          <a:spcPct val="0"/>
        </a:spcBef>
        <a:spcAft>
          <a:spcPct val="0"/>
        </a:spcAft>
        <a:defRPr sz="2300" b="1">
          <a:solidFill>
            <a:schemeClr val="tx1"/>
          </a:solidFill>
          <a:latin typeface="Georgia" charset="0"/>
          <a:ea typeface="ＭＳ Ｐゴシック" charset="0"/>
          <a:cs typeface="ＭＳ Ｐゴシック" charset="0"/>
        </a:defRPr>
      </a:lvl3pPr>
      <a:lvl4pPr algn="l" rtl="0" eaLnBrk="0" fontAlgn="base" hangingPunct="0">
        <a:lnSpc>
          <a:spcPts val="2500"/>
        </a:lnSpc>
        <a:spcBef>
          <a:spcPct val="0"/>
        </a:spcBef>
        <a:spcAft>
          <a:spcPct val="0"/>
        </a:spcAft>
        <a:defRPr sz="2300" b="1">
          <a:solidFill>
            <a:schemeClr val="tx1"/>
          </a:solidFill>
          <a:latin typeface="Georgia" charset="0"/>
          <a:ea typeface="ＭＳ Ｐゴシック" charset="0"/>
          <a:cs typeface="ＭＳ Ｐゴシック" charset="0"/>
        </a:defRPr>
      </a:lvl4pPr>
      <a:lvl5pPr algn="l" rtl="0" eaLnBrk="0" fontAlgn="base" hangingPunct="0">
        <a:lnSpc>
          <a:spcPts val="2500"/>
        </a:lnSpc>
        <a:spcBef>
          <a:spcPct val="0"/>
        </a:spcBef>
        <a:spcAft>
          <a:spcPct val="0"/>
        </a:spcAft>
        <a:defRPr sz="2300" b="1">
          <a:solidFill>
            <a:schemeClr val="tx1"/>
          </a:solidFill>
          <a:latin typeface="Georgia" charset="0"/>
          <a:ea typeface="ＭＳ Ｐゴシック" charset="0"/>
          <a:cs typeface="ＭＳ Ｐゴシック" charset="0"/>
        </a:defRPr>
      </a:lvl5pPr>
      <a:lvl6pPr marL="457200" algn="l" rtl="0" fontAlgn="base">
        <a:lnSpc>
          <a:spcPts val="2500"/>
        </a:lnSpc>
        <a:spcBef>
          <a:spcPct val="0"/>
        </a:spcBef>
        <a:spcAft>
          <a:spcPct val="0"/>
        </a:spcAft>
        <a:defRPr sz="2300" b="1">
          <a:solidFill>
            <a:schemeClr val="tx1"/>
          </a:solidFill>
          <a:latin typeface="Georgia" charset="0"/>
          <a:ea typeface="ＭＳ Ｐゴシック" charset="0"/>
          <a:cs typeface="ＭＳ Ｐゴシック" charset="0"/>
        </a:defRPr>
      </a:lvl6pPr>
      <a:lvl7pPr marL="914400" algn="l" rtl="0" fontAlgn="base">
        <a:lnSpc>
          <a:spcPts val="2500"/>
        </a:lnSpc>
        <a:spcBef>
          <a:spcPct val="0"/>
        </a:spcBef>
        <a:spcAft>
          <a:spcPct val="0"/>
        </a:spcAft>
        <a:defRPr sz="2300" b="1">
          <a:solidFill>
            <a:schemeClr val="tx1"/>
          </a:solidFill>
          <a:latin typeface="Georgia" charset="0"/>
          <a:ea typeface="ＭＳ Ｐゴシック" charset="0"/>
          <a:cs typeface="ＭＳ Ｐゴシック" charset="0"/>
        </a:defRPr>
      </a:lvl7pPr>
      <a:lvl8pPr marL="1371600" algn="l" rtl="0" fontAlgn="base">
        <a:lnSpc>
          <a:spcPts val="2500"/>
        </a:lnSpc>
        <a:spcBef>
          <a:spcPct val="0"/>
        </a:spcBef>
        <a:spcAft>
          <a:spcPct val="0"/>
        </a:spcAft>
        <a:defRPr sz="2300" b="1">
          <a:solidFill>
            <a:schemeClr val="tx1"/>
          </a:solidFill>
          <a:latin typeface="Georgia" charset="0"/>
          <a:ea typeface="ＭＳ Ｐゴシック" charset="0"/>
          <a:cs typeface="ＭＳ Ｐゴシック" charset="0"/>
        </a:defRPr>
      </a:lvl8pPr>
      <a:lvl9pPr marL="1828800" algn="l" rtl="0" fontAlgn="base">
        <a:lnSpc>
          <a:spcPts val="2500"/>
        </a:lnSpc>
        <a:spcBef>
          <a:spcPct val="0"/>
        </a:spcBef>
        <a:spcAft>
          <a:spcPct val="0"/>
        </a:spcAft>
        <a:defRPr sz="2300" b="1">
          <a:solidFill>
            <a:schemeClr val="tx1"/>
          </a:solidFill>
          <a:latin typeface="Georgia" charset="0"/>
          <a:ea typeface="ＭＳ Ｐゴシック" charset="0"/>
          <a:cs typeface="ＭＳ Ｐゴシック" charset="0"/>
        </a:defRPr>
      </a:lvl9pPr>
    </p:titleStyle>
    <p:bodyStyle>
      <a:lvl1pPr marL="342900" indent="-342900" algn="l" rtl="0" eaLnBrk="0" fontAlgn="base" hangingPunct="0">
        <a:spcBef>
          <a:spcPct val="0"/>
        </a:spcBef>
        <a:spcAft>
          <a:spcPct val="0"/>
        </a:spcAft>
        <a:buFont typeface="Arial" panose="020B0604020202020204" pitchFamily="34" charset="0"/>
        <a:defRPr kern="1200">
          <a:solidFill>
            <a:schemeClr val="tx1"/>
          </a:solidFill>
          <a:latin typeface="+mn-lt"/>
          <a:ea typeface="ＭＳ Ｐゴシック" charset="0"/>
          <a:cs typeface="ＭＳ Ｐゴシック" charset="0"/>
        </a:defRPr>
      </a:lvl1pPr>
      <a:lvl2pPr marL="179388" indent="-179388" algn="l" rtl="0" eaLnBrk="0" fontAlgn="base" hangingPunct="0">
        <a:spcBef>
          <a:spcPct val="0"/>
        </a:spcBef>
        <a:spcAft>
          <a:spcPct val="0"/>
        </a:spcAft>
        <a:buFont typeface="Arial" panose="020B0604020202020204" pitchFamily="34" charset="0"/>
        <a:buChar char="–"/>
        <a:defRPr kern="1200">
          <a:solidFill>
            <a:schemeClr val="tx1"/>
          </a:solidFill>
          <a:latin typeface="+mn-lt"/>
          <a:ea typeface="ＭＳ Ｐゴシック" charset="0"/>
          <a:cs typeface="+mn-cs"/>
        </a:defRPr>
      </a:lvl2pPr>
      <a:lvl3pPr marL="358775" indent="-179388" algn="l" rtl="0" eaLnBrk="0" fontAlgn="base" hangingPunct="0">
        <a:spcBef>
          <a:spcPct val="0"/>
        </a:spcBef>
        <a:spcAft>
          <a:spcPct val="0"/>
        </a:spcAft>
        <a:buFont typeface="Arial" panose="020B0604020202020204" pitchFamily="34" charset="0"/>
        <a:buChar char="–"/>
        <a:defRPr kern="1200">
          <a:solidFill>
            <a:schemeClr val="tx1"/>
          </a:solidFill>
          <a:latin typeface="+mn-lt"/>
          <a:ea typeface="ＭＳ Ｐゴシック" charset="0"/>
          <a:cs typeface="+mn-cs"/>
        </a:defRPr>
      </a:lvl3pPr>
      <a:lvl4pPr marL="539750" indent="-179388" algn="l" rtl="0" eaLnBrk="0" fontAlgn="base" hangingPunct="0">
        <a:spcBef>
          <a:spcPct val="0"/>
        </a:spcBef>
        <a:spcAft>
          <a:spcPct val="0"/>
        </a:spcAft>
        <a:buFont typeface="Arial" panose="020B0604020202020204" pitchFamily="34" charset="0"/>
        <a:buChar char="–"/>
        <a:defRPr kern="1200">
          <a:solidFill>
            <a:schemeClr val="tx1"/>
          </a:solidFill>
          <a:latin typeface="+mn-lt"/>
          <a:ea typeface="ＭＳ Ｐゴシック" charset="0"/>
          <a:cs typeface="+mn-cs"/>
        </a:defRPr>
      </a:lvl4pPr>
      <a:lvl5pPr marL="719138" indent="-179388" algn="l" rtl="0" eaLnBrk="0" fontAlgn="base" hangingPunct="0">
        <a:spcBef>
          <a:spcPct val="0"/>
        </a:spcBef>
        <a:spcAft>
          <a:spcPct val="0"/>
        </a:spcAft>
        <a:buFont typeface="Arial" panose="020B0604020202020204" pitchFamily="34" charset="0"/>
        <a:buChar char="–"/>
        <a:defRPr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tif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hyperlink" Target="https://fg-psychologie.unibas.ch/d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www.psychologie.unibas.ch/"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psychologie.unibas.ch/"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personalintegrity@unibas.ch" TargetMode="External"/><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hyperlink" Target="mailto:diversity-psychologie@unibas.ch"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studiendekanat-psychologie@unibas.ch" TargetMode="External"/><Relationship Id="rId1" Type="http://schemas.openxmlformats.org/officeDocument/2006/relationships/slideLayout" Target="../slideLayouts/slideLayout3.xml"/><Relationship Id="rId5" Type="http://schemas.openxmlformats.org/officeDocument/2006/relationships/image" Target="../media/image10.tiff"/><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a:extLst>
              <a:ext uri="{FF2B5EF4-FFF2-40B4-BE49-F238E27FC236}">
                <a16:creationId xmlns:a16="http://schemas.microsoft.com/office/drawing/2014/main" id="{D3A548BB-2C48-D36D-4184-75E4BE0E126E}"/>
              </a:ext>
            </a:extLst>
          </p:cNvPr>
          <p:cNvSpPr>
            <a:spLocks noGrp="1"/>
          </p:cNvSpPr>
          <p:nvPr>
            <p:ph type="ctrTitle"/>
          </p:nvPr>
        </p:nvSpPr>
        <p:spPr>
          <a:xfrm>
            <a:off x="1008063" y="1376363"/>
            <a:ext cx="7772400" cy="1044575"/>
          </a:xfrm>
        </p:spPr>
        <p:txBody>
          <a:bodyPr/>
          <a:lstStyle/>
          <a:p>
            <a:pPr eaLnBrk="1" hangingPunct="1"/>
            <a:r>
              <a:rPr lang="de-CH" altLang="de-DE" dirty="0">
                <a:ea typeface="ＭＳ Ｐゴシック" panose="020B0600070205080204" pitchFamily="34" charset="-128"/>
              </a:rPr>
              <a:t>Ihr Psychologiestudium – Master </a:t>
            </a:r>
            <a:r>
              <a:rPr lang="de-CH" altLang="de-DE" dirty="0" err="1">
                <a:ea typeface="ＭＳ Ｐゴシック" panose="020B0600070205080204" pitchFamily="34" charset="-128"/>
              </a:rPr>
              <a:t>of</a:t>
            </a:r>
            <a:r>
              <a:rPr lang="de-CH" altLang="de-DE" dirty="0">
                <a:ea typeface="ＭＳ Ｐゴシック" panose="020B0600070205080204" pitchFamily="34" charset="-128"/>
              </a:rPr>
              <a:t> Science in </a:t>
            </a:r>
            <a:r>
              <a:rPr lang="de-CH" altLang="de-DE" dirty="0" err="1">
                <a:ea typeface="ＭＳ Ｐゴシック" panose="020B0600070205080204" pitchFamily="34" charset="-128"/>
              </a:rPr>
              <a:t>Psychology</a:t>
            </a:r>
            <a:br>
              <a:rPr lang="de-CH" altLang="de-DE" dirty="0">
                <a:ea typeface="ＭＳ Ｐゴシック" panose="020B0600070205080204" pitchFamily="34" charset="-128"/>
              </a:rPr>
            </a:br>
            <a:r>
              <a:rPr lang="de-CH" altLang="de-DE" dirty="0">
                <a:ea typeface="ＭＳ Ｐゴシック" panose="020B0600070205080204" pitchFamily="34" charset="-128"/>
              </a:rPr>
              <a:t> </a:t>
            </a:r>
          </a:p>
        </p:txBody>
      </p:sp>
      <p:sp>
        <p:nvSpPr>
          <p:cNvPr id="14338" name="Untertitel 2">
            <a:extLst>
              <a:ext uri="{FF2B5EF4-FFF2-40B4-BE49-F238E27FC236}">
                <a16:creationId xmlns:a16="http://schemas.microsoft.com/office/drawing/2014/main" id="{D4985950-B2D9-E536-AAE4-C11ACDDC4E2C}"/>
              </a:ext>
            </a:extLst>
          </p:cNvPr>
          <p:cNvSpPr>
            <a:spLocks noGrp="1"/>
          </p:cNvSpPr>
          <p:nvPr>
            <p:ph type="subTitle" idx="1"/>
          </p:nvPr>
        </p:nvSpPr>
        <p:spPr>
          <a:xfrm>
            <a:off x="971550" y="2565400"/>
            <a:ext cx="6800850" cy="323850"/>
          </a:xfrm>
        </p:spPr>
        <p:txBody>
          <a:bodyPr/>
          <a:lstStyle/>
          <a:p>
            <a:pPr eaLnBrk="1" hangingPunct="1"/>
            <a:r>
              <a:rPr lang="de-CH" altLang="de-DE" dirty="0">
                <a:ea typeface="ＭＳ Ｐゴシック" panose="020B0600070205080204" pitchFamily="34" charset="-128"/>
              </a:rPr>
              <a:t>Studiendekanat, Herbstsemester 2026</a:t>
            </a:r>
          </a:p>
        </p:txBody>
      </p:sp>
      <p:pic>
        <p:nvPicPr>
          <p:cNvPr id="14339" name="Bildplatzhalter 3">
            <a:extLst>
              <a:ext uri="{FF2B5EF4-FFF2-40B4-BE49-F238E27FC236}">
                <a16:creationId xmlns:a16="http://schemas.microsoft.com/office/drawing/2014/main" id="{7231103D-40F2-C911-1B35-AB6A4CDE2C75}"/>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18704" b="18704"/>
          <a:stretch>
            <a:fillRect/>
          </a:stretch>
        </p:blip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el 1">
            <a:extLst>
              <a:ext uri="{FF2B5EF4-FFF2-40B4-BE49-F238E27FC236}">
                <a16:creationId xmlns:a16="http://schemas.microsoft.com/office/drawing/2014/main" id="{98F01EA3-23B7-7368-AE6B-7D2984710639}"/>
              </a:ext>
            </a:extLst>
          </p:cNvPr>
          <p:cNvSpPr>
            <a:spLocks noGrp="1"/>
          </p:cNvSpPr>
          <p:nvPr>
            <p:ph type="title"/>
          </p:nvPr>
        </p:nvSpPr>
        <p:spPr/>
        <p:txBody>
          <a:bodyPr/>
          <a:lstStyle/>
          <a:p>
            <a:r>
              <a:rPr lang="de-DE" altLang="de-DE">
                <a:ea typeface="ＭＳ Ｐゴシック" panose="020B0600070205080204" pitchFamily="34" charset="-128"/>
              </a:rPr>
              <a:t>Ansprechpartner Fakultät für Psychologie</a:t>
            </a:r>
            <a:br>
              <a:rPr lang="de-DE" altLang="de-DE">
                <a:ea typeface="ＭＳ Ｐゴシック" panose="020B0600070205080204" pitchFamily="34" charset="-128"/>
              </a:rPr>
            </a:br>
            <a:br>
              <a:rPr lang="de-DE" altLang="de-DE">
                <a:ea typeface="ＭＳ Ｐゴシック" panose="020B0600070205080204" pitchFamily="34" charset="-128"/>
              </a:rPr>
            </a:br>
            <a:endParaRPr lang="de-DE" altLang="de-DE">
              <a:ea typeface="ＭＳ Ｐゴシック" panose="020B0600070205080204" pitchFamily="34" charset="-128"/>
            </a:endParaRPr>
          </a:p>
        </p:txBody>
      </p:sp>
      <p:sp>
        <p:nvSpPr>
          <p:cNvPr id="23554" name="Inhaltsplatzhalter 2">
            <a:extLst>
              <a:ext uri="{FF2B5EF4-FFF2-40B4-BE49-F238E27FC236}">
                <a16:creationId xmlns:a16="http://schemas.microsoft.com/office/drawing/2014/main" id="{5C3B2AE2-A47D-A295-2865-E5F9F82AEEF8}"/>
              </a:ext>
            </a:extLst>
          </p:cNvPr>
          <p:cNvSpPr>
            <a:spLocks noGrp="1"/>
          </p:cNvSpPr>
          <p:nvPr>
            <p:ph idx="1"/>
          </p:nvPr>
        </p:nvSpPr>
        <p:spPr>
          <a:xfrm>
            <a:off x="431800" y="1071563"/>
            <a:ext cx="8280400" cy="4714875"/>
          </a:xfrm>
        </p:spPr>
        <p:txBody>
          <a:bodyPr/>
          <a:lstStyle/>
          <a:p>
            <a:pPr>
              <a:buFont typeface="Arial" charset="0"/>
              <a:buNone/>
              <a:defRPr/>
            </a:pPr>
            <a:r>
              <a:rPr lang="de-DE" altLang="de-DE" b="1" dirty="0">
                <a:ea typeface="ＭＳ Ｐゴシック" charset="-128"/>
              </a:rPr>
              <a:t>Prüfungskommission</a:t>
            </a:r>
          </a:p>
          <a:p>
            <a:pPr>
              <a:buFont typeface="Arial" charset="0"/>
              <a:buNone/>
              <a:defRPr/>
            </a:pPr>
            <a:endParaRPr lang="de-DE" altLang="de-DE" b="1" dirty="0">
              <a:ea typeface="ＭＳ Ｐゴシック" charset="-128"/>
            </a:endParaRPr>
          </a:p>
          <a:p>
            <a:pPr marL="0" indent="0">
              <a:defRPr/>
            </a:pPr>
            <a:r>
              <a:rPr lang="de-DE" altLang="de-DE" dirty="0">
                <a:ea typeface="ＭＳ Ｐゴシック" charset="-128"/>
              </a:rPr>
              <a:t>Fakultätsinterne Kommission zur Prüfung von Anträgen der Studierenden, welche nicht der Studienordnung entsprechen. </a:t>
            </a:r>
          </a:p>
          <a:p>
            <a:pPr marL="0" indent="0">
              <a:defRPr/>
            </a:pPr>
            <a:endParaRPr lang="de-DE" altLang="de-DE" dirty="0">
              <a:ea typeface="ＭＳ Ｐゴシック" charset="-128"/>
            </a:endParaRPr>
          </a:p>
          <a:p>
            <a:pPr marL="285750" indent="-285750">
              <a:buFont typeface="Symbol" pitchFamily="2" charset="2"/>
              <a:buChar char="-"/>
              <a:defRPr/>
            </a:pPr>
            <a:r>
              <a:rPr lang="de-DE" altLang="de-DE" dirty="0">
                <a:ea typeface="ＭＳ Ｐゴシック" charset="-128"/>
              </a:rPr>
              <a:t>Anrechnung bereits erworbener KP an einer anderen Universität</a:t>
            </a:r>
          </a:p>
          <a:p>
            <a:pPr marL="0" indent="0">
              <a:defRPr/>
            </a:pPr>
            <a:endParaRPr lang="de-DE" altLang="de-DE" dirty="0">
              <a:ea typeface="ＭＳ Ｐゴシック" charset="-128"/>
            </a:endParaRPr>
          </a:p>
          <a:p>
            <a:pPr marL="285750" indent="-285750">
              <a:buFont typeface="Symbol" pitchFamily="2" charset="2"/>
              <a:buChar char="-"/>
              <a:defRPr/>
            </a:pPr>
            <a:r>
              <a:rPr lang="de-DE" altLang="de-DE" dirty="0">
                <a:ea typeface="ＭＳ Ｐゴシック" charset="-128"/>
              </a:rPr>
              <a:t>Praktikumsanerkennung</a:t>
            </a:r>
          </a:p>
          <a:p>
            <a:pPr marL="0" indent="0">
              <a:defRPr/>
            </a:pPr>
            <a:endParaRPr lang="de-DE" altLang="de-DE" dirty="0">
              <a:ea typeface="ＭＳ Ｐゴシック" charset="-128"/>
            </a:endParaRPr>
          </a:p>
          <a:p>
            <a:pPr marL="0" indent="0">
              <a:defRPr/>
            </a:pPr>
            <a:endParaRPr lang="de-DE" altLang="de-DE" dirty="0">
              <a:ea typeface="ＭＳ Ｐゴシック" charset="-128"/>
            </a:endParaRPr>
          </a:p>
          <a:p>
            <a:pPr marL="179388" lvl="4" indent="0">
              <a:buFont typeface="Arial" panose="020B0604020202020204" pitchFamily="34" charset="0"/>
              <a:buNone/>
              <a:defRPr/>
            </a:pPr>
            <a:r>
              <a:rPr lang="de-DE" altLang="de-DE" b="1" dirty="0">
                <a:ea typeface="ＭＳ Ｐゴシック" charset="-128"/>
              </a:rPr>
              <a:t>	</a:t>
            </a:r>
            <a:r>
              <a:rPr lang="de-DE" altLang="de-DE" dirty="0">
                <a:ea typeface="ＭＳ Ｐゴシック" charset="-128"/>
              </a:rPr>
              <a:t>Fakultät &gt; Leitung &amp; Organisation &gt; Prüfungskommission</a:t>
            </a:r>
          </a:p>
          <a:p>
            <a:pPr>
              <a:buFont typeface="Arial" charset="0"/>
              <a:buNone/>
              <a:defRPr/>
            </a:pPr>
            <a:endParaRPr lang="de-DE" altLang="de-DE" dirty="0">
              <a:ea typeface="ＭＳ Ｐゴシック" charset="-128"/>
            </a:endParaRPr>
          </a:p>
          <a:p>
            <a:pPr>
              <a:defRPr/>
            </a:pPr>
            <a:r>
              <a:rPr lang="de-DE" altLang="de-DE" dirty="0">
                <a:ea typeface="ＭＳ Ｐゴシック" charset="-128"/>
              </a:rPr>
              <a:t>             </a:t>
            </a:r>
            <a:r>
              <a:rPr lang="de-DE" altLang="de-DE" u="sng" dirty="0" err="1">
                <a:ea typeface="ＭＳ Ｐゴシック" charset="-128"/>
              </a:rPr>
              <a:t>pruefungskommission-psychologie@unibas.ch</a:t>
            </a:r>
            <a:endParaRPr lang="de-DE" altLang="de-DE" u="sng" dirty="0">
              <a:ea typeface="ＭＳ Ｐゴシック" charset="-128"/>
            </a:endParaRPr>
          </a:p>
          <a:p>
            <a:pPr>
              <a:buFont typeface="Arial" charset="0"/>
              <a:buNone/>
              <a:defRPr/>
            </a:pPr>
            <a:endParaRPr lang="de-DE" altLang="de-DE" dirty="0">
              <a:ea typeface="ＭＳ Ｐゴシック" charset="-128"/>
            </a:endParaRPr>
          </a:p>
          <a:p>
            <a:pPr>
              <a:buFont typeface="Arial" charset="0"/>
              <a:buNone/>
              <a:defRPr/>
            </a:pPr>
            <a:endParaRPr lang="de-DE" altLang="de-DE" dirty="0">
              <a:ea typeface="ＭＳ Ｐゴシック" charset="-128"/>
            </a:endParaRPr>
          </a:p>
          <a:p>
            <a:pPr>
              <a:buFont typeface="Arial" charset="0"/>
              <a:buNone/>
              <a:defRPr/>
            </a:pPr>
            <a:endParaRPr lang="de-DE" altLang="de-DE" dirty="0">
              <a:ea typeface="ＭＳ Ｐゴシック" charset="-128"/>
            </a:endParaRPr>
          </a:p>
          <a:p>
            <a:pPr>
              <a:buFont typeface="Arial" charset="0"/>
              <a:buNone/>
              <a:defRPr/>
            </a:pPr>
            <a:endParaRPr lang="de-DE" altLang="de-DE" dirty="0">
              <a:ea typeface="ＭＳ Ｐゴシック" charset="-128"/>
            </a:endParaRPr>
          </a:p>
        </p:txBody>
      </p:sp>
      <p:sp>
        <p:nvSpPr>
          <p:cNvPr id="21507" name="Fußzeilenplatzhalter 4">
            <a:extLst>
              <a:ext uri="{FF2B5EF4-FFF2-40B4-BE49-F238E27FC236}">
                <a16:creationId xmlns:a16="http://schemas.microsoft.com/office/drawing/2014/main" id="{226FBF61-80FA-46CA-5C22-64ECEF3C25F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21508" name="Foliennummernplatzhalter 5">
            <a:extLst>
              <a:ext uri="{FF2B5EF4-FFF2-40B4-BE49-F238E27FC236}">
                <a16:creationId xmlns:a16="http://schemas.microsoft.com/office/drawing/2014/main" id="{4634384D-6734-B7D2-A690-2A69AF860B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664C039-E2CD-864A-BC03-CD83923EAF66}" type="slidenum">
              <a:rPr lang="de-CH" altLang="de-DE" smtClean="0"/>
              <a:pPr/>
              <a:t>10</a:t>
            </a:fld>
            <a:endParaRPr lang="de-CH" altLang="de-DE"/>
          </a:p>
        </p:txBody>
      </p:sp>
      <p:pic>
        <p:nvPicPr>
          <p:cNvPr id="21509" name="Grafik 3">
            <a:extLst>
              <a:ext uri="{FF2B5EF4-FFF2-40B4-BE49-F238E27FC236}">
                <a16:creationId xmlns:a16="http://schemas.microsoft.com/office/drawing/2014/main" id="{01AFEF6C-70B8-0BB5-6994-0BABBD17A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415432"/>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Grafik 12">
            <a:extLst>
              <a:ext uri="{FF2B5EF4-FFF2-40B4-BE49-F238E27FC236}">
                <a16:creationId xmlns:a16="http://schemas.microsoft.com/office/drawing/2014/main" id="{46F7C3BB-2237-E58C-4FC3-3DC256121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005064"/>
            <a:ext cx="40163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3">
            <a:extLst>
              <a:ext uri="{FF2B5EF4-FFF2-40B4-BE49-F238E27FC236}">
                <a16:creationId xmlns:a16="http://schemas.microsoft.com/office/drawing/2014/main" id="{E212A03E-F53F-A071-8F86-A2DBC4F050CB}"/>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Grafik 7">
            <a:extLst>
              <a:ext uri="{FF2B5EF4-FFF2-40B4-BE49-F238E27FC236}">
                <a16:creationId xmlns:a16="http://schemas.microsoft.com/office/drawing/2014/main" id="{2B42D8A6-64E6-AA1A-BB1D-442A7F749E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49250"/>
            <a:ext cx="35115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Titel 1">
            <a:extLst>
              <a:ext uri="{FF2B5EF4-FFF2-40B4-BE49-F238E27FC236}">
                <a16:creationId xmlns:a16="http://schemas.microsoft.com/office/drawing/2014/main" id="{3153CBF3-6D65-829C-8120-0E83D2338414}"/>
              </a:ext>
            </a:extLst>
          </p:cNvPr>
          <p:cNvSpPr>
            <a:spLocks noGrp="1"/>
          </p:cNvSpPr>
          <p:nvPr>
            <p:ph type="title"/>
          </p:nvPr>
        </p:nvSpPr>
        <p:spPr>
          <a:xfrm>
            <a:off x="431800" y="405098"/>
            <a:ext cx="8280400" cy="755650"/>
          </a:xfrm>
        </p:spPr>
        <p:txBody>
          <a:bodyPr/>
          <a:lstStyle/>
          <a:p>
            <a:r>
              <a:rPr lang="de-DE" altLang="de-DE" dirty="0">
                <a:ea typeface="ＭＳ Ｐゴシック" panose="020B0600070205080204" pitchFamily="34" charset="-128"/>
              </a:rPr>
              <a:t>Ansprechpartner</a:t>
            </a:r>
            <a:br>
              <a:rPr lang="de-DE" altLang="de-DE" dirty="0">
                <a:ea typeface="ＭＳ Ｐゴシック" panose="020B0600070205080204" pitchFamily="34" charset="-128"/>
              </a:rPr>
            </a:br>
            <a:r>
              <a:rPr lang="de-DE" altLang="de-DE" dirty="0">
                <a:ea typeface="ＭＳ Ｐゴシック" panose="020B0600070205080204" pitchFamily="34" charset="-128"/>
              </a:rPr>
              <a:t>Die Fachgruppe Psychologie (FG)</a:t>
            </a:r>
            <a:br>
              <a:rPr lang="de-DE" altLang="de-DE" dirty="0">
                <a:ea typeface="ＭＳ Ｐゴシック" panose="020B0600070205080204" pitchFamily="34" charset="-128"/>
              </a:rPr>
            </a:br>
            <a:endParaRPr lang="de-CH" altLang="de-DE" dirty="0">
              <a:ea typeface="ＭＳ Ｐゴシック" panose="020B0600070205080204" pitchFamily="34" charset="-128"/>
            </a:endParaRPr>
          </a:p>
        </p:txBody>
      </p:sp>
      <p:sp>
        <p:nvSpPr>
          <p:cNvPr id="34819" name="Foliennummernplatzhalter 9">
            <a:extLst>
              <a:ext uri="{FF2B5EF4-FFF2-40B4-BE49-F238E27FC236}">
                <a16:creationId xmlns:a16="http://schemas.microsoft.com/office/drawing/2014/main" id="{F96844B0-0BC9-934F-30E7-BD337A85DF4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34FDECA-B84F-E94A-8CF4-6976A05E7631}" type="slidenum">
              <a:rPr lang="de-CH" altLang="de-DE" smtClean="0"/>
              <a:pPr/>
              <a:t>11</a:t>
            </a:fld>
            <a:endParaRPr lang="de-CH" altLang="de-DE"/>
          </a:p>
        </p:txBody>
      </p:sp>
      <p:sp>
        <p:nvSpPr>
          <p:cNvPr id="34820" name="Fußzeilenplatzhalter 4">
            <a:extLst>
              <a:ext uri="{FF2B5EF4-FFF2-40B4-BE49-F238E27FC236}">
                <a16:creationId xmlns:a16="http://schemas.microsoft.com/office/drawing/2014/main" id="{6D1791AC-2B6D-8A3B-3EEE-41D530F3E31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34821" name="Textfeld 3">
            <a:extLst>
              <a:ext uri="{FF2B5EF4-FFF2-40B4-BE49-F238E27FC236}">
                <a16:creationId xmlns:a16="http://schemas.microsoft.com/office/drawing/2014/main" id="{68246FA2-B571-1026-87AF-184EAFC85693}"/>
              </a:ext>
            </a:extLst>
          </p:cNvPr>
          <p:cNvSpPr txBox="1">
            <a:spLocks noChangeArrowheads="1"/>
          </p:cNvSpPr>
          <p:nvPr/>
        </p:nvSpPr>
        <p:spPr bwMode="auto">
          <a:xfrm>
            <a:off x="6543675" y="580072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200"/>
              </a:lnSpc>
            </a:pPr>
            <a:endParaRPr lang="de-DE" altLang="de-DE"/>
          </a:p>
        </p:txBody>
      </p:sp>
      <p:sp>
        <p:nvSpPr>
          <p:cNvPr id="12" name="Inhaltsplatzhalter 2">
            <a:extLst>
              <a:ext uri="{FF2B5EF4-FFF2-40B4-BE49-F238E27FC236}">
                <a16:creationId xmlns:a16="http://schemas.microsoft.com/office/drawing/2014/main" id="{B9512A6F-ED0F-7158-3CF0-A5BCCE5F9D9A}"/>
              </a:ext>
            </a:extLst>
          </p:cNvPr>
          <p:cNvSpPr txBox="1">
            <a:spLocks/>
          </p:cNvSpPr>
          <p:nvPr/>
        </p:nvSpPr>
        <p:spPr>
          <a:xfrm>
            <a:off x="431800" y="1160463"/>
            <a:ext cx="8280400" cy="4716462"/>
          </a:xfrm>
          <a:prstGeom prst="rect">
            <a:avLst/>
          </a:prstGeom>
        </p:spPr>
        <p:txBody>
          <a:bodyPr lIns="0" tIns="0" rIns="0" bIns="0"/>
          <a:lstStyle>
            <a:lvl1pPr marL="0" indent="0" algn="l" defTabSz="914400" rtl="0" eaLnBrk="1" latinLnBrk="0" hangingPunct="1">
              <a:lnSpc>
                <a:spcPts val="2200"/>
              </a:lnSpc>
              <a:spcBef>
                <a:spcPts val="0"/>
              </a:spcBef>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ts val="2200"/>
              </a:lnSpc>
              <a:spcBef>
                <a:spcPts val="0"/>
              </a:spcBef>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ts val="2200"/>
              </a:lnSpc>
              <a:spcBef>
                <a:spcPts val="0"/>
              </a:spcBef>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ts val="2200"/>
              </a:lnSpc>
              <a:spcBef>
                <a:spcPts val="0"/>
              </a:spcBef>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ts val="22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de-DE" dirty="0"/>
              <a:t> </a:t>
            </a:r>
            <a:endParaRPr lang="de-CH" dirty="0"/>
          </a:p>
          <a:p>
            <a:pPr marL="285750" indent="-285750">
              <a:buFont typeface="Symbol" pitchFamily="2" charset="2"/>
              <a:buChar char="-"/>
              <a:defRPr/>
            </a:pPr>
            <a:r>
              <a:rPr lang="de-DE" dirty="0"/>
              <a:t>Sie erhalten bei der Fachgruppe Informationen über das Studium und das Leben in Basel</a:t>
            </a:r>
          </a:p>
          <a:p>
            <a:pPr marL="285750" indent="-285750">
              <a:buFont typeface="Symbol" pitchFamily="2" charset="2"/>
              <a:buChar char="-"/>
              <a:defRPr/>
            </a:pPr>
            <a:endParaRPr lang="de-DE" dirty="0"/>
          </a:p>
          <a:p>
            <a:pPr marL="285750" indent="-285750">
              <a:buFont typeface="Symbol" pitchFamily="2" charset="2"/>
              <a:buChar char="-"/>
              <a:defRPr/>
            </a:pPr>
            <a:r>
              <a:rPr lang="de-DE" dirty="0"/>
              <a:t>Darüber hinaus bietet die Fachgruppe die Möglichkeit, sich mit anderen Studierenden zu vernetzen</a:t>
            </a:r>
            <a:br>
              <a:rPr lang="de-DE" dirty="0"/>
            </a:br>
            <a:endParaRPr lang="de-DE" dirty="0"/>
          </a:p>
          <a:p>
            <a:pPr marL="285750" indent="-285750">
              <a:buFont typeface="Symbol" pitchFamily="2" charset="2"/>
              <a:buChar char="-"/>
              <a:defRPr/>
            </a:pPr>
            <a:r>
              <a:rPr lang="de-DE" dirty="0"/>
              <a:t>Auch existiert eine 1:1 Betreuung für neue Studierende, im Sinne eines Buddy Systems. Anfragen hierzu können direkt an die Fachgruppe gerichtet werden</a:t>
            </a:r>
          </a:p>
          <a:p>
            <a:pPr marL="285750" indent="-285750">
              <a:buFont typeface="Symbol" pitchFamily="2" charset="2"/>
              <a:buChar char="-"/>
              <a:defRPr/>
            </a:pPr>
            <a:endParaRPr lang="de-DE" dirty="0"/>
          </a:p>
          <a:p>
            <a:pPr marL="285750" indent="-285750">
              <a:buFont typeface="Symbol" pitchFamily="2" charset="2"/>
              <a:buChar char="-"/>
              <a:defRPr/>
            </a:pPr>
            <a:r>
              <a:rPr lang="de-DE" dirty="0"/>
              <a:t>Auf der Homepage der Fachgruppe finden Sie auch einen Campusrundgang und FAQs</a:t>
            </a:r>
          </a:p>
          <a:p>
            <a:pPr>
              <a:defRPr/>
            </a:pPr>
            <a:endParaRPr lang="de-DE" dirty="0"/>
          </a:p>
          <a:p>
            <a:pPr>
              <a:defRPr/>
            </a:pPr>
            <a:r>
              <a:rPr lang="de-DE" dirty="0"/>
              <a:t>	Fakultät &gt; Porträt &gt; Fachgruppe</a:t>
            </a:r>
          </a:p>
          <a:p>
            <a:pPr>
              <a:defRPr/>
            </a:pPr>
            <a:endParaRPr lang="de-DE" dirty="0"/>
          </a:p>
          <a:p>
            <a:pPr>
              <a:defRPr/>
            </a:pPr>
            <a:r>
              <a:rPr lang="de-DE" dirty="0"/>
              <a:t>	 </a:t>
            </a:r>
            <a:r>
              <a:rPr lang="de-DE" dirty="0">
                <a:hlinkClick r:id="rId4"/>
              </a:rPr>
              <a:t>https://fg-psychologie.unibas.ch/de/</a:t>
            </a:r>
            <a:endParaRPr lang="de-DE" dirty="0"/>
          </a:p>
          <a:p>
            <a:pPr>
              <a:defRPr/>
            </a:pPr>
            <a:endParaRPr lang="de-DE" dirty="0"/>
          </a:p>
          <a:p>
            <a:pPr>
              <a:defRPr/>
            </a:pPr>
            <a:endParaRPr lang="de-DE" dirty="0"/>
          </a:p>
          <a:p>
            <a:pPr>
              <a:defRPr/>
            </a:pPr>
            <a:endParaRPr lang="de-CH" dirty="0"/>
          </a:p>
          <a:p>
            <a:pPr>
              <a:defRPr/>
            </a:pPr>
            <a:endParaRPr lang="de-CH" dirty="0"/>
          </a:p>
          <a:p>
            <a:pPr>
              <a:defRPr/>
            </a:pPr>
            <a:endParaRPr lang="de-CH" dirty="0"/>
          </a:p>
          <a:p>
            <a:pPr>
              <a:defRPr/>
            </a:pPr>
            <a:br>
              <a:rPr lang="de-CH" dirty="0"/>
            </a:br>
            <a:endParaRPr lang="de-CH" altLang="de-DE" dirty="0">
              <a:ea typeface="ＭＳ Ｐゴシック" charset="-128"/>
            </a:endParaRPr>
          </a:p>
          <a:p>
            <a:pPr>
              <a:defRPr/>
            </a:pPr>
            <a:endParaRPr lang="de-DE" altLang="de-DE" dirty="0">
              <a:ea typeface="ＭＳ Ｐゴシック" charset="-128"/>
            </a:endParaRPr>
          </a:p>
        </p:txBody>
      </p:sp>
      <p:pic>
        <p:nvPicPr>
          <p:cNvPr id="34823" name="Grafik 12">
            <a:extLst>
              <a:ext uri="{FF2B5EF4-FFF2-40B4-BE49-F238E27FC236}">
                <a16:creationId xmlns:a16="http://schemas.microsoft.com/office/drawing/2014/main" id="{01FC3091-0F40-35EA-DB49-760634461C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4841875"/>
            <a:ext cx="4016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Grafik 4">
            <a:extLst>
              <a:ext uri="{FF2B5EF4-FFF2-40B4-BE49-F238E27FC236}">
                <a16:creationId xmlns:a16="http://schemas.microsoft.com/office/drawing/2014/main" id="{A929AAFC-7BF3-2551-A52D-E40A17789A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5387975"/>
            <a:ext cx="4016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3">
            <a:extLst>
              <a:ext uri="{FF2B5EF4-FFF2-40B4-BE49-F238E27FC236}">
                <a16:creationId xmlns:a16="http://schemas.microsoft.com/office/drawing/2014/main" id="{BB95B568-EA04-9EF2-5824-77B5E9EC3331}"/>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a:extLst>
              <a:ext uri="{FF2B5EF4-FFF2-40B4-BE49-F238E27FC236}">
                <a16:creationId xmlns:a16="http://schemas.microsoft.com/office/drawing/2014/main" id="{B0D6B037-6F5A-D5BA-A243-4F021F04B771}"/>
              </a:ext>
            </a:extLst>
          </p:cNvPr>
          <p:cNvSpPr>
            <a:spLocks noGrp="1"/>
          </p:cNvSpPr>
          <p:nvPr>
            <p:ph type="title"/>
          </p:nvPr>
        </p:nvSpPr>
        <p:spPr/>
        <p:txBody>
          <a:bodyPr/>
          <a:lstStyle/>
          <a:p>
            <a:r>
              <a:rPr lang="en-GB" altLang="de-DE">
                <a:ea typeface="ＭＳ Ｐゴシック" panose="020B0600070205080204" pitchFamily="34" charset="-128"/>
              </a:rPr>
              <a:t>Agenda.</a:t>
            </a:r>
          </a:p>
        </p:txBody>
      </p:sp>
      <p:sp>
        <p:nvSpPr>
          <p:cNvPr id="16386" name="Fußzeilenplatzhalter 3">
            <a:extLst>
              <a:ext uri="{FF2B5EF4-FFF2-40B4-BE49-F238E27FC236}">
                <a16:creationId xmlns:a16="http://schemas.microsoft.com/office/drawing/2014/main" id="{B9B84C52-6B72-4F2D-7677-047D024C2710}"/>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a:t>University of Basel</a:t>
            </a:r>
          </a:p>
        </p:txBody>
      </p:sp>
      <p:sp>
        <p:nvSpPr>
          <p:cNvPr id="16387" name="Foliennummernplatzhalter 4">
            <a:extLst>
              <a:ext uri="{FF2B5EF4-FFF2-40B4-BE49-F238E27FC236}">
                <a16:creationId xmlns:a16="http://schemas.microsoft.com/office/drawing/2014/main" id="{17F3C7F4-EA59-7535-6A72-F1BAB366664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C81CAC4-DE41-C744-8095-B1099FDC6641}" type="slidenum">
              <a:rPr lang="en-GB" altLang="de-DE" smtClean="0"/>
              <a:pPr/>
              <a:t>12</a:t>
            </a:fld>
            <a:endParaRPr lang="en-GB" altLang="de-DE"/>
          </a:p>
        </p:txBody>
      </p:sp>
      <p:sp>
        <p:nvSpPr>
          <p:cNvPr id="2" name="Textfeld 1">
            <a:extLst>
              <a:ext uri="{FF2B5EF4-FFF2-40B4-BE49-F238E27FC236}">
                <a16:creationId xmlns:a16="http://schemas.microsoft.com/office/drawing/2014/main" id="{FD08DEFF-D398-2686-A1A3-EA50B539BA78}"/>
              </a:ext>
            </a:extLst>
          </p:cNvPr>
          <p:cNvSpPr txBox="1"/>
          <p:nvPr/>
        </p:nvSpPr>
        <p:spPr>
          <a:xfrm>
            <a:off x="360218" y="1343891"/>
            <a:ext cx="0" cy="0"/>
          </a:xfrm>
          <a:prstGeom prst="rect">
            <a:avLst/>
          </a:prstGeom>
          <a:noFill/>
        </p:spPr>
        <p:txBody>
          <a:bodyPr wrap="none" lIns="0" tIns="0" rIns="0" bIns="0" rtlCol="0">
            <a:noAutofit/>
          </a:bodyPr>
          <a:lstStyle/>
          <a:p>
            <a:pPr>
              <a:lnSpc>
                <a:spcPts val="2200"/>
              </a:lnSpc>
            </a:pPr>
            <a:endParaRPr lang="de-DE" dirty="0"/>
          </a:p>
        </p:txBody>
      </p:sp>
      <p:graphicFrame>
        <p:nvGraphicFramePr>
          <p:cNvPr id="3" name="Tabelle 7">
            <a:extLst>
              <a:ext uri="{FF2B5EF4-FFF2-40B4-BE49-F238E27FC236}">
                <a16:creationId xmlns:a16="http://schemas.microsoft.com/office/drawing/2014/main" id="{17FA8D32-F50D-1DD2-04C1-8D9312728E01}"/>
              </a:ext>
            </a:extLst>
          </p:cNvPr>
          <p:cNvGraphicFramePr>
            <a:graphicFrameLocks noGrp="1"/>
          </p:cNvGraphicFramePr>
          <p:nvPr>
            <p:extLst>
              <p:ext uri="{D42A27DB-BD31-4B8C-83A1-F6EECF244321}">
                <p14:modId xmlns:p14="http://schemas.microsoft.com/office/powerpoint/2010/main" val="3559618126"/>
              </p:ext>
            </p:extLst>
          </p:nvPr>
        </p:nvGraphicFramePr>
        <p:xfrm>
          <a:off x="431800" y="1525588"/>
          <a:ext cx="8291513" cy="2272166"/>
        </p:xfrm>
        <a:graphic>
          <a:graphicData uri="http://schemas.openxmlformats.org/drawingml/2006/table">
            <a:tbl>
              <a:tblPr firstRow="1" bandRow="1">
                <a:tableStyleId>{2D5ABB26-0587-4C30-8999-92F81FD0307C}</a:tableStyleId>
              </a:tblPr>
              <a:tblGrid>
                <a:gridCol w="478523">
                  <a:extLst>
                    <a:ext uri="{9D8B030D-6E8A-4147-A177-3AD203B41FA5}">
                      <a16:colId xmlns:a16="http://schemas.microsoft.com/office/drawing/2014/main" val="20000"/>
                    </a:ext>
                  </a:extLst>
                </a:gridCol>
                <a:gridCol w="7812990">
                  <a:extLst>
                    <a:ext uri="{9D8B030D-6E8A-4147-A177-3AD203B41FA5}">
                      <a16:colId xmlns:a16="http://schemas.microsoft.com/office/drawing/2014/main" val="20001"/>
                    </a:ext>
                  </a:extLst>
                </a:gridCol>
              </a:tblGrid>
              <a:tr h="454422">
                <a:tc>
                  <a:txBody>
                    <a:bodyPr/>
                    <a:lstStyle/>
                    <a:p>
                      <a:r>
                        <a:rPr lang="de-CH" sz="1800" dirty="0"/>
                        <a:t>1</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Ansprechpartner und Dokumente</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54422">
                <a:tc>
                  <a:txBody>
                    <a:bodyPr/>
                    <a:lstStyle/>
                    <a:p>
                      <a:r>
                        <a:rPr lang="de-CH" sz="1800" dirty="0"/>
                        <a:t>2</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Überblick Masterstudium</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1"/>
                  </a:ext>
                </a:extLst>
              </a:tr>
              <a:tr h="454422">
                <a:tc>
                  <a:txBody>
                    <a:bodyPr/>
                    <a:lstStyle/>
                    <a:p>
                      <a:r>
                        <a:rPr lang="de-CH" sz="1800" dirty="0"/>
                        <a:t>3</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Majors: HI-PSY, SC-PSY</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4422">
                <a:tc>
                  <a:txBody>
                    <a:bodyPr/>
                    <a:lstStyle/>
                    <a:p>
                      <a:r>
                        <a:rPr lang="de-CH" sz="1800" dirty="0"/>
                        <a:t>4</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800" b="0" u="none" strike="noStrike" cap="none" normalizeH="0" baseline="0" dirty="0" err="1">
                          <a:ln>
                            <a:noFill/>
                          </a:ln>
                          <a:solidFill>
                            <a:schemeClr val="tx1"/>
                          </a:solidFill>
                          <a:effectLst/>
                        </a:rPr>
                        <a:t>Masterprojekt</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Masterprüfung</a:t>
                      </a:r>
                      <a:r>
                        <a:rPr kumimoji="0" lang="en-US" altLang="de-DE" sz="1800" b="0" u="none" strike="noStrike" cap="none" normalizeH="0" baseline="0" dirty="0">
                          <a:ln>
                            <a:noFill/>
                          </a:ln>
                          <a:solidFill>
                            <a:schemeClr val="tx1"/>
                          </a:solidFill>
                          <a:effectLst/>
                        </a:rPr>
                        <a:t> und </a:t>
                      </a:r>
                      <a:r>
                        <a:rPr kumimoji="0" lang="en-US" altLang="de-DE" sz="1800" b="0" u="none" strike="noStrike" cap="none" normalizeH="0" baseline="0" dirty="0" err="1">
                          <a:ln>
                            <a:noFill/>
                          </a:ln>
                          <a:solidFill>
                            <a:schemeClr val="tx1"/>
                          </a:solidFill>
                          <a:effectLst/>
                        </a:rPr>
                        <a:t>Abschluss</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Zusammenfassung</a:t>
                      </a:r>
                      <a:endParaRPr kumimoji="0" lang="en-US"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4422">
                <a:tc>
                  <a:txBody>
                    <a:bodyPr/>
                    <a:lstStyle/>
                    <a:p>
                      <a:r>
                        <a:rPr lang="de-CH" sz="1800" dirty="0"/>
                        <a:t>5</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 Fragen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913463"/>
                  </a:ext>
                </a:extLst>
              </a:tr>
            </a:tbl>
          </a:graphicData>
        </a:graphic>
      </p:graphicFrame>
      <p:sp>
        <p:nvSpPr>
          <p:cNvPr id="5" name="Datumsplatzhalter 3">
            <a:extLst>
              <a:ext uri="{FF2B5EF4-FFF2-40B4-BE49-F238E27FC236}">
                <a16:creationId xmlns:a16="http://schemas.microsoft.com/office/drawing/2014/main" id="{659349DC-AD82-6FAE-343E-5EB6CBA21DA3}"/>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extLst>
      <p:ext uri="{BB962C8B-B14F-4D97-AF65-F5344CB8AC3E}">
        <p14:creationId xmlns:p14="http://schemas.microsoft.com/office/powerpoint/2010/main" val="563359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el 1">
            <a:extLst>
              <a:ext uri="{FF2B5EF4-FFF2-40B4-BE49-F238E27FC236}">
                <a16:creationId xmlns:a16="http://schemas.microsoft.com/office/drawing/2014/main" id="{4BC48981-21C8-E24A-AA1D-020F56FF2B7F}"/>
              </a:ext>
            </a:extLst>
          </p:cNvPr>
          <p:cNvSpPr>
            <a:spLocks noGrp="1"/>
          </p:cNvSpPr>
          <p:nvPr>
            <p:ph type="title"/>
          </p:nvPr>
        </p:nvSpPr>
        <p:spPr>
          <a:xfrm>
            <a:off x="142875" y="404813"/>
            <a:ext cx="8569325" cy="755650"/>
          </a:xfrm>
        </p:spPr>
        <p:txBody>
          <a:bodyPr/>
          <a:lstStyle/>
          <a:p>
            <a:r>
              <a:rPr lang="de-CH" altLang="de-DE" dirty="0">
                <a:ea typeface="ＭＳ Ｐゴシック" panose="020B0600070205080204" pitchFamily="34" charset="-128"/>
              </a:rPr>
              <a:t>Studienordnung/Studienpläne der Majors</a:t>
            </a:r>
          </a:p>
        </p:txBody>
      </p:sp>
      <p:sp>
        <p:nvSpPr>
          <p:cNvPr id="23554" name="Fußzeilenplatzhalter 3">
            <a:extLst>
              <a:ext uri="{FF2B5EF4-FFF2-40B4-BE49-F238E27FC236}">
                <a16:creationId xmlns:a16="http://schemas.microsoft.com/office/drawing/2014/main" id="{26D6FE1C-E3E5-7971-2A2D-B1B22CBD134A}"/>
              </a:ext>
            </a:extLst>
          </p:cNvPr>
          <p:cNvSpPr>
            <a:spLocks noGrp="1"/>
          </p:cNvSpPr>
          <p:nvPr>
            <p:ph type="ftr"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23555" name="Foliennummernplatzhalter 4">
            <a:extLst>
              <a:ext uri="{FF2B5EF4-FFF2-40B4-BE49-F238E27FC236}">
                <a16:creationId xmlns:a16="http://schemas.microsoft.com/office/drawing/2014/main" id="{AE45EBF6-CEDB-6D26-B365-1707EEB0C459}"/>
              </a:ext>
            </a:extLst>
          </p:cNvPr>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E399B9E-AF86-CA4E-BDC4-6856F4B71DF2}" type="slidenum">
              <a:rPr lang="de-CH" altLang="de-DE" smtClean="0"/>
              <a:pPr/>
              <a:t>13</a:t>
            </a:fld>
            <a:endParaRPr lang="de-CH" altLang="de-DE"/>
          </a:p>
        </p:txBody>
      </p:sp>
      <p:sp>
        <p:nvSpPr>
          <p:cNvPr id="23556" name="Textplatzhalter 6">
            <a:extLst>
              <a:ext uri="{FF2B5EF4-FFF2-40B4-BE49-F238E27FC236}">
                <a16:creationId xmlns:a16="http://schemas.microsoft.com/office/drawing/2014/main" id="{617BBE00-30A3-85CC-214B-32361E138D12}"/>
              </a:ext>
            </a:extLst>
          </p:cNvPr>
          <p:cNvSpPr>
            <a:spLocks noGrp="1"/>
          </p:cNvSpPr>
          <p:nvPr>
            <p:ph type="body" sz="quarter" idx="14"/>
          </p:nvPr>
        </p:nvSpPr>
        <p:spPr>
          <a:xfrm>
            <a:off x="250825" y="1484313"/>
            <a:ext cx="4032250" cy="4716462"/>
          </a:xfrm>
        </p:spPr>
        <p:txBody>
          <a:bodyPr/>
          <a:lstStyle/>
          <a:p>
            <a:pPr marL="0" indent="0"/>
            <a:r>
              <a:rPr lang="de-CH" altLang="de-DE" b="1" dirty="0">
                <a:ea typeface="ＭＳ Ｐゴシック" panose="020B0600070205080204" pitchFamily="34" charset="-128"/>
              </a:rPr>
              <a:t>Studienordnung:</a:t>
            </a:r>
          </a:p>
          <a:p>
            <a:pPr marL="0" indent="0"/>
            <a:endParaRPr lang="de-CH" altLang="de-DE" b="1" dirty="0">
              <a:ea typeface="ＭＳ Ｐゴシック" panose="020B0600070205080204" pitchFamily="34" charset="-128"/>
            </a:endParaRPr>
          </a:p>
          <a:p>
            <a:pPr marL="0" indent="0"/>
            <a:r>
              <a:rPr lang="de-CH" altLang="de-DE" dirty="0">
                <a:ea typeface="ＭＳ Ｐゴシック" panose="020B0600070205080204" pitchFamily="34" charset="-128"/>
              </a:rPr>
              <a:t>          </a:t>
            </a:r>
            <a:r>
              <a:rPr lang="de-CH" altLang="de-DE" u="sng" dirty="0" err="1">
                <a:ea typeface="ＭＳ Ｐゴシック" panose="020B0600070205080204" pitchFamily="34" charset="-128"/>
              </a:rPr>
              <a:t>www.psychologie.unibas.ch</a:t>
            </a:r>
            <a:endParaRPr lang="de-CH" altLang="de-DE" u="sng" dirty="0">
              <a:ea typeface="ＭＳ Ｐゴシック" panose="020B0600070205080204" pitchFamily="34" charset="-128"/>
            </a:endParaRPr>
          </a:p>
          <a:p>
            <a:pPr marL="0" indent="0"/>
            <a:endParaRPr lang="de-CH" altLang="de-DE" dirty="0">
              <a:ea typeface="ＭＳ Ｐゴシック" panose="020B0600070205080204" pitchFamily="34" charset="-128"/>
            </a:endParaRPr>
          </a:p>
          <a:p>
            <a:pPr marL="0" indent="0"/>
            <a:r>
              <a:rPr lang="de-CH" altLang="de-DE" dirty="0">
                <a:ea typeface="ＭＳ Ｐゴシック" panose="020B0600070205080204" pitchFamily="34" charset="-128"/>
              </a:rPr>
              <a:t>          Studium &gt; Masterstudium (StO24) &gt; Dokumente</a:t>
            </a:r>
          </a:p>
          <a:p>
            <a:pPr marL="0" indent="0"/>
            <a:endParaRPr lang="de-CH" altLang="de-DE" dirty="0">
              <a:ea typeface="ＭＳ Ｐゴシック" panose="020B0600070205080204" pitchFamily="34" charset="-128"/>
            </a:endParaRPr>
          </a:p>
          <a:p>
            <a:pPr marL="0" indent="0"/>
            <a:endParaRPr lang="de-CH" altLang="de-DE" b="1" dirty="0">
              <a:ea typeface="ＭＳ Ｐゴシック" panose="020B0600070205080204" pitchFamily="34" charset="-128"/>
            </a:endParaRPr>
          </a:p>
          <a:p>
            <a:pPr marL="0" indent="0"/>
            <a:endParaRPr lang="de-CH" altLang="de-DE" b="1" dirty="0">
              <a:ea typeface="ＭＳ Ｐゴシック" panose="020B0600070205080204" pitchFamily="34" charset="-128"/>
            </a:endParaRPr>
          </a:p>
          <a:p>
            <a:pPr marL="0" indent="0"/>
            <a:r>
              <a:rPr lang="de-CH" altLang="de-DE" b="1" dirty="0">
                <a:ea typeface="ＭＳ Ｐゴシック" panose="020B0600070205080204" pitchFamily="34" charset="-128"/>
              </a:rPr>
              <a:t>         Die </a:t>
            </a:r>
            <a:r>
              <a:rPr lang="de-CH" altLang="de-DE" b="1" dirty="0">
                <a:solidFill>
                  <a:schemeClr val="tx1">
                    <a:lumMod val="95000"/>
                    <a:lumOff val="5000"/>
                  </a:schemeClr>
                </a:solidFill>
                <a:ea typeface="ＭＳ Ｐゴシック" panose="020B0600070205080204" pitchFamily="34" charset="-128"/>
              </a:rPr>
              <a:t>Webseite ist die </a:t>
            </a:r>
            <a:r>
              <a:rPr lang="de-CH" altLang="de-DE" b="1" dirty="0">
                <a:ea typeface="ＭＳ Ｐゴシック" panose="020B0600070205080204" pitchFamily="34" charset="-128"/>
              </a:rPr>
              <a:t>offizielle     </a:t>
            </a:r>
          </a:p>
          <a:p>
            <a:pPr marL="0" indent="0"/>
            <a:r>
              <a:rPr lang="de-CH" altLang="de-DE" b="1" dirty="0">
                <a:ea typeface="ＭＳ Ｐゴシック" panose="020B0600070205080204" pitchFamily="34" charset="-128"/>
              </a:rPr>
              <a:t>         Wegleitung zum Studium</a:t>
            </a:r>
          </a:p>
        </p:txBody>
      </p:sp>
      <p:pic>
        <p:nvPicPr>
          <p:cNvPr id="23558" name="Grafik 11">
            <a:extLst>
              <a:ext uri="{FF2B5EF4-FFF2-40B4-BE49-F238E27FC236}">
                <a16:creationId xmlns:a16="http://schemas.microsoft.com/office/drawing/2014/main" id="{1B5491F7-8C02-B1C1-BBBC-D07EDD3EAF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 y="1865313"/>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Grafik 7">
            <a:extLst>
              <a:ext uri="{FF2B5EF4-FFF2-40B4-BE49-F238E27FC236}">
                <a16:creationId xmlns:a16="http://schemas.microsoft.com/office/drawing/2014/main" id="{3FBE2E97-AEA7-4D61-878A-9443C5C71F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738" y="3140968"/>
            <a:ext cx="401637"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3">
            <a:extLst>
              <a:ext uri="{FF2B5EF4-FFF2-40B4-BE49-F238E27FC236}">
                <a16:creationId xmlns:a16="http://schemas.microsoft.com/office/drawing/2014/main" id="{4FCCC9E2-BED0-14B3-2C9A-904A503F097B}"/>
              </a:ext>
            </a:extLst>
          </p:cNvPr>
          <p:cNvSpPr txBox="1">
            <a:spLocks/>
          </p:cNvSpPr>
          <p:nvPr/>
        </p:nvSpPr>
        <p:spPr>
          <a:xfrm>
            <a:off x="431800" y="6524625"/>
            <a:ext cx="2159000" cy="179388"/>
          </a:xfrm>
          <a:prstGeom prst="rect">
            <a:avLst/>
          </a:prstGeom>
        </p:spPr>
        <p:txBody>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r>
              <a:rPr lang="de-CH" altLang="de-DE" sz="600" dirty="0"/>
              <a:t>Ihr Psychologiestudium unter der </a:t>
            </a:r>
            <a:r>
              <a:rPr lang="de-CH" altLang="de-DE" sz="600" dirty="0" err="1"/>
              <a:t>StO</a:t>
            </a:r>
            <a:r>
              <a:rPr lang="de-CH" altLang="de-DE" sz="600" dirty="0"/>
              <a:t> 24</a:t>
            </a:r>
          </a:p>
        </p:txBody>
      </p:sp>
      <p:pic>
        <p:nvPicPr>
          <p:cNvPr id="4" name="Picture 3">
            <a:extLst>
              <a:ext uri="{FF2B5EF4-FFF2-40B4-BE49-F238E27FC236}">
                <a16:creationId xmlns:a16="http://schemas.microsoft.com/office/drawing/2014/main" id="{A302ECB1-622C-B3AD-BE7E-0A69FEE1499F}"/>
              </a:ext>
            </a:extLst>
          </p:cNvPr>
          <p:cNvPicPr>
            <a:picLocks noChangeAspect="1"/>
          </p:cNvPicPr>
          <p:nvPr/>
        </p:nvPicPr>
        <p:blipFill rotWithShape="1">
          <a:blip r:embed="rId5">
            <a:extLst>
              <a:ext uri="{28A0092B-C50C-407E-A947-70E740481C1C}">
                <a14:useLocalDpi xmlns:a14="http://schemas.microsoft.com/office/drawing/2010/main" val="0"/>
              </a:ext>
            </a:extLst>
          </a:blip>
          <a:srcRect b="29122"/>
          <a:stretch/>
        </p:blipFill>
        <p:spPr>
          <a:xfrm>
            <a:off x="4072629" y="1160463"/>
            <a:ext cx="4877215" cy="48608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a:extLst>
              <a:ext uri="{FF2B5EF4-FFF2-40B4-BE49-F238E27FC236}">
                <a16:creationId xmlns:a16="http://schemas.microsoft.com/office/drawing/2014/main" id="{6987787A-5D11-5D3D-2AE5-F5DCF51F6CBB}"/>
              </a:ext>
            </a:extLst>
          </p:cNvPr>
          <p:cNvSpPr>
            <a:spLocks noGrp="1"/>
          </p:cNvSpPr>
          <p:nvPr>
            <p:ph type="title"/>
          </p:nvPr>
        </p:nvSpPr>
        <p:spPr/>
        <p:txBody>
          <a:bodyPr/>
          <a:lstStyle/>
          <a:p>
            <a:r>
              <a:rPr lang="de-DE" altLang="de-DE">
                <a:ea typeface="ＭＳ Ｐゴシック" panose="020B0600070205080204" pitchFamily="34" charset="-128"/>
              </a:rPr>
              <a:t>Masterstudium</a:t>
            </a:r>
          </a:p>
        </p:txBody>
      </p:sp>
      <p:sp>
        <p:nvSpPr>
          <p:cNvPr id="25602" name="Inhaltsplatzhalter 2">
            <a:extLst>
              <a:ext uri="{FF2B5EF4-FFF2-40B4-BE49-F238E27FC236}">
                <a16:creationId xmlns:a16="http://schemas.microsoft.com/office/drawing/2014/main" id="{8F157302-AA89-0CA3-F087-D9E8C5D565B1}"/>
              </a:ext>
            </a:extLst>
          </p:cNvPr>
          <p:cNvSpPr>
            <a:spLocks noGrp="1"/>
          </p:cNvSpPr>
          <p:nvPr>
            <p:ph idx="1"/>
          </p:nvPr>
        </p:nvSpPr>
        <p:spPr>
          <a:xfrm>
            <a:off x="231775" y="1071563"/>
            <a:ext cx="8769350" cy="5453062"/>
          </a:xfrm>
        </p:spPr>
        <p:txBody>
          <a:bodyPr/>
          <a:lstStyle/>
          <a:p>
            <a:pPr eaLnBrk="1" hangingPunct="1">
              <a:defRPr/>
            </a:pPr>
            <a:r>
              <a:rPr lang="de-DE" altLang="de-DE" dirty="0">
                <a:ea typeface="ＭＳ Ｐゴシック" panose="020B0600070205080204" pitchFamily="34" charset="-128"/>
              </a:rPr>
              <a:t>Das Masterstudium umfasst </a:t>
            </a:r>
            <a:r>
              <a:rPr lang="de-DE" altLang="de-DE" b="1" dirty="0">
                <a:ea typeface="ＭＳ Ｐゴシック" panose="020B0600070205080204" pitchFamily="34" charset="-128"/>
              </a:rPr>
              <a:t>120 Kreditpunkte.</a:t>
            </a:r>
          </a:p>
          <a:p>
            <a:pPr eaLnBrk="1" hangingPunct="1">
              <a:defRPr/>
            </a:pPr>
            <a:endParaRPr lang="de-DE" altLang="de-DE" dirty="0">
              <a:ea typeface="ＭＳ Ｐゴシック" panose="020B0600070205080204" pitchFamily="34" charset="-128"/>
            </a:endParaRPr>
          </a:p>
          <a:p>
            <a:pPr marL="0" indent="0" eaLnBrk="1" hangingPunct="1">
              <a:defRPr/>
            </a:pPr>
            <a:r>
              <a:rPr lang="de-DE" altLang="de-DE" dirty="0">
                <a:ea typeface="ＭＳ Ｐゴシック" panose="020B0600070205080204" pitchFamily="34" charset="-128"/>
              </a:rPr>
              <a:t>Das Grundwissen aus dem Bachelorstudium wird insbesondere im Major spezialisiert und angewandt, </a:t>
            </a:r>
          </a:p>
          <a:p>
            <a:pPr marL="0" indent="0" eaLnBrk="1" hangingPunct="1">
              <a:defRPr/>
            </a:pPr>
            <a:endParaRPr lang="de-DE" altLang="de-DE" dirty="0">
              <a:ea typeface="ＭＳ Ｐゴシック" panose="020B0600070205080204" pitchFamily="34" charset="-128"/>
            </a:endParaRPr>
          </a:p>
          <a:p>
            <a:pPr indent="0" eaLnBrk="1" hangingPunct="1">
              <a:defRPr/>
            </a:pPr>
            <a:r>
              <a:rPr lang="de-DE" altLang="de-DE" b="1" dirty="0">
                <a:ea typeface="ＭＳ Ｐゴシック" panose="020B0600070205080204" pitchFamily="34" charset="-128"/>
              </a:rPr>
              <a:t>d.h. keine Anrechnung von Bachelorveranstaltungen Psychologie für den Masterabschluss!</a:t>
            </a:r>
          </a:p>
          <a:p>
            <a:pPr eaLnBrk="1" hangingPunct="1">
              <a:buFont typeface="Wingdings" pitchFamily="2" charset="2"/>
              <a:buNone/>
              <a:defRPr/>
            </a:pPr>
            <a:endParaRPr lang="de-DE" altLang="de-DE" dirty="0">
              <a:ea typeface="ＭＳ Ｐゴシック" panose="020B0600070205080204" pitchFamily="34" charset="-128"/>
            </a:endParaRPr>
          </a:p>
          <a:p>
            <a:pPr eaLnBrk="1" hangingPunct="1">
              <a:defRPr/>
            </a:pPr>
            <a:r>
              <a:rPr lang="de-DE" altLang="de-DE" dirty="0">
                <a:ea typeface="ＭＳ Ｐゴシック" panose="020B0600070205080204" pitchFamily="34" charset="-128"/>
              </a:rPr>
              <a:t>Abschluss „Master </a:t>
            </a:r>
            <a:r>
              <a:rPr lang="de-DE" altLang="de-DE" dirty="0" err="1">
                <a:ea typeface="ＭＳ Ｐゴシック" panose="020B0600070205080204" pitchFamily="34" charset="-128"/>
              </a:rPr>
              <a:t>of</a:t>
            </a:r>
            <a:r>
              <a:rPr lang="de-DE" altLang="de-DE" dirty="0">
                <a:ea typeface="ＭＳ Ｐゴシック" panose="020B0600070205080204" pitchFamily="34" charset="-128"/>
              </a:rPr>
              <a:t> Science in </a:t>
            </a:r>
            <a:r>
              <a:rPr lang="de-DE" altLang="de-DE" dirty="0" err="1">
                <a:ea typeface="ＭＳ Ｐゴシック" panose="020B0600070205080204" pitchFamily="34" charset="-128"/>
              </a:rPr>
              <a:t>Psychology</a:t>
            </a:r>
            <a:r>
              <a:rPr lang="de-DE" altLang="de-DE" dirty="0">
                <a:ea typeface="ＭＳ Ｐゴシック" panose="020B0600070205080204" pitchFamily="34" charset="-128"/>
              </a:rPr>
              <a:t>“, mit den Majors:</a:t>
            </a:r>
          </a:p>
          <a:p>
            <a:pPr eaLnBrk="1" hangingPunct="1">
              <a:buFont typeface="Wingdings" pitchFamily="2" charset="2"/>
              <a:buNone/>
              <a:defRPr/>
            </a:pPr>
            <a:endParaRPr lang="de-DE" altLang="de-DE" dirty="0">
              <a:ea typeface="ＭＳ Ｐゴシック" panose="020B0600070205080204" pitchFamily="34" charset="-128"/>
            </a:endParaRPr>
          </a:p>
          <a:p>
            <a:pPr marL="215900" indent="-125413" eaLnBrk="1" hangingPunct="1">
              <a:buFont typeface="Symbol" pitchFamily="2" charset="2"/>
              <a:buChar char="-"/>
              <a:defRPr/>
            </a:pPr>
            <a:r>
              <a:rPr lang="de-DE" altLang="de-DE" dirty="0">
                <a:ea typeface="ＭＳ Ｐゴシック" panose="020B0600070205080204" pitchFamily="34" charset="-128"/>
              </a:rPr>
              <a:t>   Health and </a:t>
            </a:r>
            <a:r>
              <a:rPr lang="de-DE" altLang="de-DE" dirty="0" err="1">
                <a:ea typeface="ＭＳ Ｐゴシック" panose="020B0600070205080204" pitchFamily="34" charset="-128"/>
              </a:rPr>
              <a:t>Interventions</a:t>
            </a:r>
            <a:r>
              <a:rPr lang="de-DE" altLang="de-DE" dirty="0">
                <a:ea typeface="ＭＳ Ｐゴシック" panose="020B0600070205080204" pitchFamily="34" charset="-128"/>
              </a:rPr>
              <a:t> (HI-PSY) </a:t>
            </a:r>
            <a:endParaRPr lang="de-DE" altLang="de-DE" dirty="0">
              <a:solidFill>
                <a:srgbClr val="FF0000"/>
              </a:solidFill>
              <a:ea typeface="ＭＳ Ｐゴシック" panose="020B0600070205080204" pitchFamily="34" charset="-128"/>
            </a:endParaRPr>
          </a:p>
          <a:p>
            <a:pPr marL="216000" indent="-126900" eaLnBrk="1" hangingPunct="1">
              <a:buFont typeface="Symbol" pitchFamily="2" charset="2"/>
              <a:buChar char="-"/>
              <a:defRPr/>
            </a:pPr>
            <a:r>
              <a:rPr lang="de-DE" altLang="de-DE" dirty="0">
                <a:ea typeface="ＭＳ Ｐゴシック" panose="020B0600070205080204" pitchFamily="34" charset="-128"/>
              </a:rPr>
              <a:t>   Society and Choice (SC-PSY)</a:t>
            </a:r>
            <a:endParaRPr lang="de-DE" altLang="de-DE" dirty="0">
              <a:solidFill>
                <a:srgbClr val="FF0000"/>
              </a:solidFill>
              <a:ea typeface="ＭＳ Ｐゴシック" panose="020B0600070205080204" pitchFamily="34" charset="-128"/>
            </a:endParaRPr>
          </a:p>
          <a:p>
            <a:pPr eaLnBrk="1" hangingPunct="1">
              <a:buFont typeface="Wingdings" pitchFamily="2" charset="2"/>
              <a:buNone/>
              <a:defRPr/>
            </a:pPr>
            <a:endParaRPr lang="de-DE" altLang="de-DE" dirty="0">
              <a:ea typeface="ＭＳ Ｐゴシック" panose="020B0600070205080204" pitchFamily="34" charset="-128"/>
            </a:endParaRPr>
          </a:p>
          <a:p>
            <a:pPr eaLnBrk="1" hangingPunct="1">
              <a:buFont typeface="Wingdings" pitchFamily="2" charset="2"/>
              <a:buNone/>
              <a:defRPr/>
            </a:pPr>
            <a:r>
              <a:rPr lang="de-DE" altLang="de-DE" dirty="0">
                <a:ea typeface="ＭＳ Ｐゴシック" panose="020B0600070205080204" pitchFamily="34" charset="-128"/>
              </a:rPr>
              <a:t>     Veranstaltungen aus dem anderen Major werden im Modul „Ergänzungsmodul“ angerechnet</a:t>
            </a:r>
          </a:p>
          <a:p>
            <a:pPr eaLnBrk="1" hangingPunct="1">
              <a:buFont typeface="Wingdings" pitchFamily="2" charset="2"/>
              <a:buNone/>
              <a:defRPr/>
            </a:pPr>
            <a:endParaRPr lang="de-DE" altLang="de-DE" dirty="0">
              <a:ea typeface="ＭＳ Ｐゴシック" panose="020B0600070205080204" pitchFamily="34" charset="-128"/>
            </a:endParaRPr>
          </a:p>
          <a:p>
            <a:pPr eaLnBrk="1" hangingPunct="1">
              <a:buFont typeface="Wingdings" pitchFamily="2" charset="2"/>
              <a:buNone/>
              <a:defRPr/>
            </a:pPr>
            <a:r>
              <a:rPr lang="de-DE" altLang="de-DE" dirty="0">
                <a:ea typeface="ＭＳ Ｐゴシック" panose="020B0600070205080204" pitchFamily="34" charset="-128"/>
              </a:rPr>
              <a:t>      </a:t>
            </a:r>
          </a:p>
        </p:txBody>
      </p:sp>
      <p:sp>
        <p:nvSpPr>
          <p:cNvPr id="26627" name="Fußzeilenplatzhalter 4">
            <a:extLst>
              <a:ext uri="{FF2B5EF4-FFF2-40B4-BE49-F238E27FC236}">
                <a16:creationId xmlns:a16="http://schemas.microsoft.com/office/drawing/2014/main" id="{8B9E0C5D-43D6-61FC-16CB-D1400005BB6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26628" name="Foliennummernplatzhalter 5">
            <a:extLst>
              <a:ext uri="{FF2B5EF4-FFF2-40B4-BE49-F238E27FC236}">
                <a16:creationId xmlns:a16="http://schemas.microsoft.com/office/drawing/2014/main" id="{F17B44AD-11FA-84BA-C3C1-6FF1AE36A7C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8573ECE-6E54-1843-B136-BE590E14C8C5}" type="slidenum">
              <a:rPr lang="de-CH" altLang="de-DE" smtClean="0"/>
              <a:pPr/>
              <a:t>14</a:t>
            </a:fld>
            <a:endParaRPr lang="de-CH" altLang="de-DE"/>
          </a:p>
        </p:txBody>
      </p:sp>
      <p:pic>
        <p:nvPicPr>
          <p:cNvPr id="26629" name="Grafik 5">
            <a:extLst>
              <a:ext uri="{FF2B5EF4-FFF2-40B4-BE49-F238E27FC236}">
                <a16:creationId xmlns:a16="http://schemas.microsoft.com/office/drawing/2014/main" id="{E26DFCEE-A24F-494E-9ECE-E2BE2F9C3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24780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Grafik 7">
            <a:extLst>
              <a:ext uri="{FF2B5EF4-FFF2-40B4-BE49-F238E27FC236}">
                <a16:creationId xmlns:a16="http://schemas.microsoft.com/office/drawing/2014/main" id="{9B3D9EE0-3D6B-198C-F93E-D5BF69C1E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4689140"/>
            <a:ext cx="40163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3">
            <a:extLst>
              <a:ext uri="{FF2B5EF4-FFF2-40B4-BE49-F238E27FC236}">
                <a16:creationId xmlns:a16="http://schemas.microsoft.com/office/drawing/2014/main" id="{7FBA5142-5734-0C51-66FC-77C5435E86A4}"/>
              </a:ext>
            </a:extLst>
          </p:cNvPr>
          <p:cNvSpPr>
            <a:spLocks noGrp="1"/>
          </p:cNvSpPr>
          <p:nvPr>
            <p:ph type="dt" sz="half" idx="10"/>
          </p:nvPr>
        </p:nvSpPr>
        <p:spPr>
          <a:xfrm>
            <a:off x="431800" y="6524625"/>
            <a:ext cx="2159000" cy="179388"/>
          </a:xfrm>
        </p:spPr>
        <p:txBody>
          <a:bodyPr/>
          <a:lstStyle/>
          <a:p>
            <a:pPr>
              <a:defRPr/>
            </a:pPr>
            <a:r>
              <a:rPr lang="de-CH" altLang="de-DE" sz="600" dirty="0"/>
              <a:t>Ihr Psychologiestudium unter der </a:t>
            </a:r>
            <a:r>
              <a:rPr lang="de-CH" altLang="de-DE" sz="600" dirty="0" err="1"/>
              <a:t>StO</a:t>
            </a:r>
            <a:r>
              <a:rPr lang="de-CH" altLang="de-DE" sz="600" dirty="0"/>
              <a:t>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el 1">
            <a:extLst>
              <a:ext uri="{FF2B5EF4-FFF2-40B4-BE49-F238E27FC236}">
                <a16:creationId xmlns:a16="http://schemas.microsoft.com/office/drawing/2014/main" id="{71C6EB44-1F4C-853D-7857-8859D156D632}"/>
              </a:ext>
            </a:extLst>
          </p:cNvPr>
          <p:cNvSpPr>
            <a:spLocks noGrp="1"/>
          </p:cNvSpPr>
          <p:nvPr>
            <p:ph type="title"/>
          </p:nvPr>
        </p:nvSpPr>
        <p:spPr/>
        <p:txBody>
          <a:bodyPr/>
          <a:lstStyle/>
          <a:p>
            <a:r>
              <a:rPr lang="de-DE" altLang="de-DE" dirty="0">
                <a:ea typeface="ＭＳ Ｐゴシック" panose="020B0600070205080204" pitchFamily="34" charset="-128"/>
              </a:rPr>
              <a:t>Praktikum</a:t>
            </a:r>
          </a:p>
        </p:txBody>
      </p:sp>
      <p:sp>
        <p:nvSpPr>
          <p:cNvPr id="34818" name="Inhaltsplatzhalter 2">
            <a:extLst>
              <a:ext uri="{FF2B5EF4-FFF2-40B4-BE49-F238E27FC236}">
                <a16:creationId xmlns:a16="http://schemas.microsoft.com/office/drawing/2014/main" id="{AEB810E2-FD98-8B23-CECF-127861A792BC}"/>
              </a:ext>
            </a:extLst>
          </p:cNvPr>
          <p:cNvSpPr>
            <a:spLocks noGrp="1"/>
          </p:cNvSpPr>
          <p:nvPr>
            <p:ph idx="1"/>
          </p:nvPr>
        </p:nvSpPr>
        <p:spPr>
          <a:xfrm>
            <a:off x="436563" y="1071563"/>
            <a:ext cx="8280400" cy="5093741"/>
          </a:xfrm>
        </p:spPr>
        <p:txBody>
          <a:bodyPr/>
          <a:lstStyle/>
          <a:p>
            <a:pPr marL="0" indent="0">
              <a:defRPr/>
            </a:pPr>
            <a:r>
              <a:rPr lang="de-DE" altLang="de-DE" dirty="0">
                <a:ea typeface="ＭＳ Ｐゴシック" panose="020B0600070205080204" pitchFamily="34" charset="-128"/>
              </a:rPr>
              <a:t>Im Bachelor wie auch im Master </a:t>
            </a:r>
            <a:r>
              <a:rPr lang="de-DE" altLang="de-DE" dirty="0">
                <a:solidFill>
                  <a:schemeClr val="tx1">
                    <a:lumMod val="95000"/>
                    <a:lumOff val="5000"/>
                  </a:schemeClr>
                </a:solidFill>
                <a:ea typeface="ＭＳ Ｐゴシック" panose="020B0600070205080204" pitchFamily="34" charset="-128"/>
              </a:rPr>
              <a:t>obligatorisch (StO§15):</a:t>
            </a:r>
          </a:p>
          <a:p>
            <a:pPr marL="0" indent="0">
              <a:defRPr/>
            </a:pPr>
            <a:endParaRPr lang="de-DE" altLang="de-DE" dirty="0">
              <a:ea typeface="ＭＳ Ｐゴシック" panose="020B0600070205080204" pitchFamily="34" charset="-128"/>
            </a:endParaRPr>
          </a:p>
          <a:p>
            <a:pPr>
              <a:buFont typeface="Symbol" pitchFamily="2" charset="2"/>
              <a:buChar char="-"/>
              <a:defRPr/>
            </a:pPr>
            <a:r>
              <a:rPr lang="de-DE" altLang="de-DE" dirty="0">
                <a:ea typeface="ＭＳ Ｐゴシック" panose="020B0600070205080204" pitchFamily="34" charset="-128"/>
              </a:rPr>
              <a:t>Inhaltlich im Bereich der Psychologie angesiedelt</a:t>
            </a:r>
          </a:p>
          <a:p>
            <a:pPr>
              <a:buFont typeface="Symbol" pitchFamily="2" charset="2"/>
              <a:buChar char="-"/>
              <a:defRPr/>
            </a:pPr>
            <a:r>
              <a:rPr lang="de-DE" altLang="de-DE" dirty="0">
                <a:ea typeface="ＭＳ Ｐゴシック" panose="020B0600070205080204" pitchFamily="34" charset="-128"/>
              </a:rPr>
              <a:t>Zeitlicher Aufwand 300 Stunden, Teilzeit möglich</a:t>
            </a:r>
          </a:p>
          <a:p>
            <a:pPr>
              <a:buFont typeface="Symbol" pitchFamily="2" charset="2"/>
              <a:buChar char="-"/>
              <a:defRPr/>
            </a:pPr>
            <a:r>
              <a:rPr lang="de-DE" altLang="de-DE" dirty="0">
                <a:ea typeface="ＭＳ Ｐゴシック" panose="020B0600070205080204" pitchFamily="34" charset="-128"/>
              </a:rPr>
              <a:t>Betreuung durch Psychologen/Psychologin (Hochschulabschluss)</a:t>
            </a:r>
          </a:p>
          <a:p>
            <a:pPr>
              <a:buFont typeface="Symbol" pitchFamily="2" charset="2"/>
              <a:buChar char="-"/>
              <a:defRPr/>
            </a:pPr>
            <a:r>
              <a:rPr lang="de-DE" altLang="de-DE" dirty="0">
                <a:ea typeface="ＭＳ Ｐゴシック" panose="020B0600070205080204" pitchFamily="34" charset="-128"/>
              </a:rPr>
              <a:t>mind. 20 % Pensum</a:t>
            </a:r>
          </a:p>
          <a:p>
            <a:pPr>
              <a:buFont typeface="Symbol" pitchFamily="2" charset="2"/>
              <a:buChar char="-"/>
              <a:defRPr/>
            </a:pPr>
            <a:r>
              <a:rPr lang="de-DE" altLang="de-DE" dirty="0">
                <a:ea typeface="ＭＳ Ｐゴシック" panose="020B0600070205080204" pitchFamily="34" charset="-128"/>
              </a:rPr>
              <a:t>Erstellung eines Praktikumsberichts inkl. Unterschrift Betreuung</a:t>
            </a:r>
          </a:p>
          <a:p>
            <a:pPr>
              <a:defRPr/>
            </a:pPr>
            <a:endParaRPr lang="de-DE" altLang="de-DE" dirty="0">
              <a:ea typeface="ＭＳ Ｐゴシック" panose="020B0600070205080204" pitchFamily="34" charset="-128"/>
            </a:endParaRPr>
          </a:p>
          <a:p>
            <a:pPr>
              <a:defRPr/>
            </a:pPr>
            <a:r>
              <a:rPr lang="de-DE" altLang="de-DE" dirty="0">
                <a:ea typeface="ＭＳ Ｐゴシック" panose="020B0600070205080204" pitchFamily="34" charset="-128"/>
              </a:rPr>
              <a:t>	</a:t>
            </a:r>
            <a:r>
              <a:rPr lang="de-DE" altLang="de-DE" b="1" dirty="0">
                <a:ea typeface="ＭＳ Ｐゴシック" panose="020B0600070205080204" pitchFamily="34" charset="-128"/>
              </a:rPr>
              <a:t>oder</a:t>
            </a:r>
            <a:r>
              <a:rPr lang="de-DE" altLang="de-DE" dirty="0">
                <a:ea typeface="ＭＳ Ｐゴシック" panose="020B0600070205080204" pitchFamily="34" charset="-128"/>
              </a:rPr>
              <a:t> Antrag mind. zwei Monate vor Antritt des Praktikums an die Prüfungskommission (Vorlagen auf der Seite der Prüfungskommission)</a:t>
            </a:r>
          </a:p>
          <a:p>
            <a:pPr>
              <a:defRPr/>
            </a:pP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a:p>
            <a:pPr marL="0" indent="0">
              <a:defRPr/>
            </a:pPr>
            <a:r>
              <a:rPr lang="de-DE" altLang="de-DE" b="1" dirty="0">
                <a:ea typeface="ＭＳ Ｐゴシック" panose="020B0600070205080204" pitchFamily="34" charset="-128"/>
              </a:rPr>
              <a:t>     Anrechnung der Kreditpunkte nach Einsenden des Praktikumsberichts </a:t>
            </a:r>
          </a:p>
          <a:p>
            <a:pPr marL="292100" indent="-292100">
              <a:defRPr/>
            </a:pPr>
            <a:r>
              <a:rPr lang="de-DE" altLang="de-DE" b="1" dirty="0">
                <a:ea typeface="ＭＳ Ｐゴシック" panose="020B0600070205080204" pitchFamily="34" charset="-128"/>
              </a:rPr>
              <a:t>     &amp; der Praktikumsbestätigung in der geforderten Form an das Studiendekanat. </a:t>
            </a:r>
          </a:p>
          <a:p>
            <a:pPr marL="292100" indent="-292100">
              <a:defRPr/>
            </a:pPr>
            <a:r>
              <a:rPr lang="de-DE" altLang="de-DE" b="1" dirty="0">
                <a:ea typeface="ＭＳ Ｐゴシック" panose="020B0600070205080204" pitchFamily="34" charset="-128"/>
              </a:rPr>
              <a:t>	</a:t>
            </a:r>
            <a:r>
              <a:rPr lang="de-DE" altLang="de-DE" b="1" u="sng" dirty="0">
                <a:ea typeface="ＭＳ Ｐゴシック" panose="020B0600070205080204" pitchFamily="34" charset="-128"/>
              </a:rPr>
              <a:t>Achtung: Es bedarf einer Einschreibung in den </a:t>
            </a:r>
            <a:r>
              <a:rPr lang="de-DE" altLang="de-DE" b="1" u="sng" dirty="0" err="1">
                <a:ea typeface="ＭＳ Ｐゴシック" panose="020B0600070205080204" pitchFamily="34" charset="-128"/>
              </a:rPr>
              <a:t>MSc</a:t>
            </a:r>
            <a:r>
              <a:rPr lang="de-DE" altLang="de-DE" b="1" u="sng" dirty="0">
                <a:ea typeface="ＭＳ Ｐゴシック" panose="020B0600070205080204" pitchFamily="34" charset="-128"/>
              </a:rPr>
              <a:t> Psychologie während des Praktikums!</a:t>
            </a:r>
          </a:p>
          <a:p>
            <a:pPr algn="ctr">
              <a:defRPr/>
            </a:pPr>
            <a:endParaRPr lang="de-DE" altLang="de-DE" dirty="0">
              <a:ea typeface="ＭＳ Ｐゴシック" panose="020B0600070205080204" pitchFamily="34" charset="-128"/>
            </a:endParaRPr>
          </a:p>
          <a:p>
            <a:pPr>
              <a:buFont typeface="Arial" panose="020B0604020202020204" pitchFamily="34" charset="0"/>
              <a:buChar char="•"/>
              <a:defRPr/>
            </a:pPr>
            <a:endParaRPr lang="de-DE" altLang="de-DE" dirty="0">
              <a:ea typeface="ＭＳ Ｐゴシック" panose="020B0600070205080204" pitchFamily="34" charset="-128"/>
            </a:endParaRPr>
          </a:p>
          <a:p>
            <a:pPr>
              <a:buFont typeface="Arial" panose="020B0604020202020204" pitchFamily="34" charset="0"/>
              <a:buChar char="•"/>
              <a:defRPr/>
            </a:pPr>
            <a:endParaRPr lang="de-DE" altLang="de-DE" dirty="0">
              <a:ea typeface="ＭＳ Ｐゴシック" panose="020B0600070205080204" pitchFamily="34" charset="-128"/>
            </a:endParaRPr>
          </a:p>
        </p:txBody>
      </p:sp>
      <p:sp>
        <p:nvSpPr>
          <p:cNvPr id="29699" name="Fußzeilenplatzhalter 4">
            <a:extLst>
              <a:ext uri="{FF2B5EF4-FFF2-40B4-BE49-F238E27FC236}">
                <a16:creationId xmlns:a16="http://schemas.microsoft.com/office/drawing/2014/main" id="{C31BE122-15BA-95EF-0AE8-3940EC117E8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29700" name="Foliennummernplatzhalter 5">
            <a:extLst>
              <a:ext uri="{FF2B5EF4-FFF2-40B4-BE49-F238E27FC236}">
                <a16:creationId xmlns:a16="http://schemas.microsoft.com/office/drawing/2014/main" id="{3D1FF657-856C-1641-9E87-ACF634A8F62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FD404D3-732D-8F47-BAB6-F0A263D1BD69}" type="slidenum">
              <a:rPr lang="de-CH" altLang="de-DE" smtClean="0"/>
              <a:pPr/>
              <a:t>15</a:t>
            </a:fld>
            <a:endParaRPr lang="de-CH" altLang="de-DE"/>
          </a:p>
        </p:txBody>
      </p:sp>
      <p:pic>
        <p:nvPicPr>
          <p:cNvPr id="29701" name="Grafik 1">
            <a:extLst>
              <a:ext uri="{FF2B5EF4-FFF2-40B4-BE49-F238E27FC236}">
                <a16:creationId xmlns:a16="http://schemas.microsoft.com/office/drawing/2014/main" id="{364E927D-8A0A-DEF3-9C0E-2A55144336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25" y="4719550"/>
            <a:ext cx="40163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3">
            <a:extLst>
              <a:ext uri="{FF2B5EF4-FFF2-40B4-BE49-F238E27FC236}">
                <a16:creationId xmlns:a16="http://schemas.microsoft.com/office/drawing/2014/main" id="{C08AC6ED-8262-A60E-D438-17373AA33ACF}"/>
              </a:ext>
            </a:extLst>
          </p:cNvPr>
          <p:cNvSpPr>
            <a:spLocks noGrp="1"/>
          </p:cNvSpPr>
          <p:nvPr>
            <p:ph type="dt" sz="half" idx="10"/>
          </p:nvPr>
        </p:nvSpPr>
        <p:spPr>
          <a:xfrm>
            <a:off x="431800" y="6524625"/>
            <a:ext cx="2159000" cy="179388"/>
          </a:xfrm>
        </p:spPr>
        <p:txBody>
          <a:bodyPr/>
          <a:lstStyle/>
          <a:p>
            <a:pPr>
              <a:defRPr/>
            </a:pPr>
            <a:r>
              <a:rPr lang="de-CH" altLang="de-DE" sz="600" dirty="0"/>
              <a:t>Ihr Psychologiestudium unter der </a:t>
            </a:r>
            <a:r>
              <a:rPr lang="de-CH" altLang="de-DE" sz="600" dirty="0" err="1"/>
              <a:t>StO</a:t>
            </a:r>
            <a:r>
              <a:rPr lang="de-CH" altLang="de-DE" sz="600" dirty="0"/>
              <a:t>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el 1">
            <a:extLst>
              <a:ext uri="{FF2B5EF4-FFF2-40B4-BE49-F238E27FC236}">
                <a16:creationId xmlns:a16="http://schemas.microsoft.com/office/drawing/2014/main" id="{5EA99A81-C14D-C582-7889-E77CE75DE537}"/>
              </a:ext>
            </a:extLst>
          </p:cNvPr>
          <p:cNvSpPr>
            <a:spLocks noGrp="1"/>
          </p:cNvSpPr>
          <p:nvPr>
            <p:ph type="title"/>
          </p:nvPr>
        </p:nvSpPr>
        <p:spPr/>
        <p:txBody>
          <a:bodyPr/>
          <a:lstStyle/>
          <a:p>
            <a:r>
              <a:rPr lang="de-DE" altLang="de-DE">
                <a:ea typeface="ＭＳ Ｐゴシック" panose="020B0600070205080204" pitchFamily="34" charset="-128"/>
              </a:rPr>
              <a:t>Masterstudium</a:t>
            </a:r>
          </a:p>
        </p:txBody>
      </p:sp>
      <p:sp>
        <p:nvSpPr>
          <p:cNvPr id="56322" name="Fußzeilenplatzhalter 4">
            <a:extLst>
              <a:ext uri="{FF2B5EF4-FFF2-40B4-BE49-F238E27FC236}">
                <a16:creationId xmlns:a16="http://schemas.microsoft.com/office/drawing/2014/main" id="{8285B8E3-3056-DF59-5BFC-9A4B2C8DA38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56323" name="Foliennummernplatzhalter 5">
            <a:extLst>
              <a:ext uri="{FF2B5EF4-FFF2-40B4-BE49-F238E27FC236}">
                <a16:creationId xmlns:a16="http://schemas.microsoft.com/office/drawing/2014/main" id="{1A80EAD3-8329-3C9C-FF45-09828A64156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11C4B39-8786-B44D-B5C5-F2FDD34DE54F}" type="slidenum">
              <a:rPr lang="de-CH" altLang="de-DE" smtClean="0"/>
              <a:pPr/>
              <a:t>16</a:t>
            </a:fld>
            <a:endParaRPr lang="de-CH" altLang="de-DE"/>
          </a:p>
        </p:txBody>
      </p:sp>
      <p:sp>
        <p:nvSpPr>
          <p:cNvPr id="40965" name="Textfeld 6">
            <a:extLst>
              <a:ext uri="{FF2B5EF4-FFF2-40B4-BE49-F238E27FC236}">
                <a16:creationId xmlns:a16="http://schemas.microsoft.com/office/drawing/2014/main" id="{63AD551A-6A98-5DD6-2B1F-2868462AEA18}"/>
              </a:ext>
            </a:extLst>
          </p:cNvPr>
          <p:cNvSpPr txBox="1">
            <a:spLocks noChangeArrowheads="1"/>
          </p:cNvSpPr>
          <p:nvPr/>
        </p:nvSpPr>
        <p:spPr bwMode="auto">
          <a:xfrm>
            <a:off x="431800" y="1268413"/>
            <a:ext cx="8243888" cy="369332"/>
          </a:xfrm>
          <a:prstGeom prst="rect">
            <a:avLst/>
          </a:prstGeom>
          <a:noFill/>
          <a:ln>
            <a:no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buFont typeface="Wingdings" pitchFamily="2" charset="2"/>
              <a:buNone/>
              <a:defRPr/>
            </a:pPr>
            <a:r>
              <a:rPr lang="de-DE" altLang="de-DE" dirty="0">
                <a:latin typeface="+mn-lt"/>
              </a:rPr>
              <a:t>Innerhalb eines Majors gliedert sich der Master in folgenden Modulen:</a:t>
            </a:r>
          </a:p>
        </p:txBody>
      </p:sp>
      <p:sp>
        <p:nvSpPr>
          <p:cNvPr id="8" name="Datumsplatzhalter 3">
            <a:extLst>
              <a:ext uri="{FF2B5EF4-FFF2-40B4-BE49-F238E27FC236}">
                <a16:creationId xmlns:a16="http://schemas.microsoft.com/office/drawing/2014/main" id="{2C921631-B85A-672C-2F13-74178739AC69}"/>
              </a:ext>
            </a:extLst>
          </p:cNvPr>
          <p:cNvSpPr>
            <a:spLocks noGrp="1"/>
          </p:cNvSpPr>
          <p:nvPr>
            <p:ph type="dt" sz="quarter" idx="10"/>
          </p:nvPr>
        </p:nvSpPr>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3" name="Textfeld 2">
            <a:extLst>
              <a:ext uri="{FF2B5EF4-FFF2-40B4-BE49-F238E27FC236}">
                <a16:creationId xmlns:a16="http://schemas.microsoft.com/office/drawing/2014/main" id="{0DD8C71D-3CD8-4BFC-8D0E-D402CF126E22}"/>
              </a:ext>
            </a:extLst>
          </p:cNvPr>
          <p:cNvSpPr txBox="1"/>
          <p:nvPr/>
        </p:nvSpPr>
        <p:spPr>
          <a:xfrm>
            <a:off x="315768" y="5337175"/>
            <a:ext cx="8388672" cy="1200329"/>
          </a:xfrm>
          <a:prstGeom prst="rect">
            <a:avLst/>
          </a:prstGeom>
          <a:noFill/>
        </p:spPr>
        <p:txBody>
          <a:bodyPr wrap="square">
            <a:spAutoFit/>
          </a:bodyPr>
          <a:lstStyle/>
          <a:p>
            <a:pPr marL="0" indent="0"/>
            <a:r>
              <a:rPr lang="de-CH" altLang="de-DE" b="1" dirty="0">
                <a:ea typeface="ＭＳ Ｐゴシック" panose="020B0600070205080204" pitchFamily="34" charset="-128"/>
              </a:rPr>
              <a:t>Studienordnung</a:t>
            </a:r>
            <a:r>
              <a:rPr lang="de-CH" altLang="de-DE" b="1" dirty="0"/>
              <a:t>/Studienpläne</a:t>
            </a:r>
            <a:endParaRPr lang="de-CH" altLang="de-DE" b="1" dirty="0">
              <a:ea typeface="ＭＳ Ｐゴシック" panose="020B0600070205080204" pitchFamily="34" charset="-128"/>
            </a:endParaRPr>
          </a:p>
          <a:p>
            <a:pPr marL="0" indent="0"/>
            <a:r>
              <a:rPr lang="de-CH" altLang="de-DE" u="sng" dirty="0">
                <a:ea typeface="ＭＳ Ｐゴシック" panose="020B0600070205080204" pitchFamily="34" charset="-128"/>
                <a:hlinkClick r:id="rId3"/>
              </a:rPr>
              <a:t>www.psychologie.unibas.ch</a:t>
            </a:r>
            <a:endParaRPr lang="de-CH" altLang="de-DE" u="sng" dirty="0"/>
          </a:p>
          <a:p>
            <a:pPr marL="0" indent="0"/>
            <a:r>
              <a:rPr lang="de-CH" altLang="de-DE" dirty="0">
                <a:ea typeface="ＭＳ Ｐゴシック" panose="020B0600070205080204" pitchFamily="34" charset="-128"/>
              </a:rPr>
              <a:t>Studium &gt; Masterstudium (StO24) &gt; Dokumente</a:t>
            </a:r>
          </a:p>
          <a:p>
            <a:pPr marL="0" indent="0"/>
            <a:endParaRPr lang="de-CH" altLang="de-DE" dirty="0">
              <a:ea typeface="ＭＳ Ｐゴシック" panose="020B0600070205080204" pitchFamily="34" charset="-128"/>
            </a:endParaRPr>
          </a:p>
        </p:txBody>
      </p:sp>
      <p:pic>
        <p:nvPicPr>
          <p:cNvPr id="4" name="Content Placeholder 9">
            <a:extLst>
              <a:ext uri="{FF2B5EF4-FFF2-40B4-BE49-F238E27FC236}">
                <a16:creationId xmlns:a16="http://schemas.microsoft.com/office/drawing/2014/main" id="{FB5D2687-EC55-7618-51E1-76264DF57ED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31800" y="2384884"/>
            <a:ext cx="8280400" cy="2376437"/>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97DF8-9263-FF32-424E-3996267B19C4}"/>
              </a:ext>
            </a:extLst>
          </p:cNvPr>
          <p:cNvSpPr>
            <a:spLocks noGrp="1"/>
          </p:cNvSpPr>
          <p:nvPr>
            <p:ph type="title"/>
          </p:nvPr>
        </p:nvSpPr>
        <p:spPr/>
        <p:txBody>
          <a:bodyPr/>
          <a:lstStyle/>
          <a:p>
            <a:r>
              <a:rPr lang="en-US" dirty="0" err="1"/>
              <a:t>Abteilungen</a:t>
            </a:r>
            <a:r>
              <a:rPr lang="en-US" dirty="0"/>
              <a:t>, </a:t>
            </a:r>
            <a:r>
              <a:rPr lang="en-US" dirty="0" err="1"/>
              <a:t>Titularprofessur</a:t>
            </a:r>
            <a:r>
              <a:rPr lang="en-US" dirty="0"/>
              <a:t> &amp; </a:t>
            </a:r>
            <a:r>
              <a:rPr lang="en-US" dirty="0" err="1"/>
              <a:t>Dozenturen</a:t>
            </a:r>
            <a:r>
              <a:rPr lang="en-US" dirty="0"/>
              <a:t> </a:t>
            </a:r>
            <a:br>
              <a:rPr lang="en-US" dirty="0"/>
            </a:br>
            <a:r>
              <a:rPr lang="en-US" dirty="0" err="1"/>
              <a:t>im</a:t>
            </a:r>
            <a:r>
              <a:rPr lang="en-US" dirty="0"/>
              <a:t> Major Health and Interventions</a:t>
            </a:r>
          </a:p>
        </p:txBody>
      </p:sp>
      <p:graphicFrame>
        <p:nvGraphicFramePr>
          <p:cNvPr id="7" name="Content Placeholder 6">
            <a:extLst>
              <a:ext uri="{FF2B5EF4-FFF2-40B4-BE49-F238E27FC236}">
                <a16:creationId xmlns:a16="http://schemas.microsoft.com/office/drawing/2014/main" id="{56E05214-F530-30CF-7B5A-59FC4F384065}"/>
              </a:ext>
            </a:extLst>
          </p:cNvPr>
          <p:cNvGraphicFramePr>
            <a:graphicFrameLocks noGrp="1"/>
          </p:cNvGraphicFramePr>
          <p:nvPr>
            <p:ph idx="1"/>
            <p:extLst>
              <p:ext uri="{D42A27DB-BD31-4B8C-83A1-F6EECF244321}">
                <p14:modId xmlns:p14="http://schemas.microsoft.com/office/powerpoint/2010/main" val="3529960535"/>
              </p:ext>
            </p:extLst>
          </p:nvPr>
        </p:nvGraphicFramePr>
        <p:xfrm>
          <a:off x="431800" y="1520825"/>
          <a:ext cx="8280400" cy="1107096"/>
        </p:xfrm>
        <a:graphic>
          <a:graphicData uri="http://schemas.openxmlformats.org/drawingml/2006/table">
            <a:tbl>
              <a:tblPr firstRow="1" bandRow="1">
                <a:tableStyleId>{6E25E649-3F16-4E02-A733-19D2CDBF48F0}</a:tableStyleId>
              </a:tblPr>
              <a:tblGrid>
                <a:gridCol w="4140200">
                  <a:extLst>
                    <a:ext uri="{9D8B030D-6E8A-4147-A177-3AD203B41FA5}">
                      <a16:colId xmlns:a16="http://schemas.microsoft.com/office/drawing/2014/main" val="4204569022"/>
                    </a:ext>
                  </a:extLst>
                </a:gridCol>
                <a:gridCol w="4140200">
                  <a:extLst>
                    <a:ext uri="{9D8B030D-6E8A-4147-A177-3AD203B41FA5}">
                      <a16:colId xmlns:a16="http://schemas.microsoft.com/office/drawing/2014/main" val="2964205846"/>
                    </a:ext>
                  </a:extLst>
                </a:gridCol>
              </a:tblGrid>
              <a:tr h="369032">
                <a:tc>
                  <a:txBody>
                    <a:bodyPr/>
                    <a:lstStyle/>
                    <a:p>
                      <a:r>
                        <a:rPr lang="en-US" dirty="0" err="1"/>
                        <a:t>Abteilung</a:t>
                      </a:r>
                      <a:endParaRPr lang="en-US" dirty="0"/>
                    </a:p>
                  </a:txBody>
                  <a:tcPr/>
                </a:tc>
                <a:tc>
                  <a:txBody>
                    <a:bodyPr/>
                    <a:lstStyle/>
                    <a:p>
                      <a:r>
                        <a:rPr lang="en-US" dirty="0"/>
                        <a:t>Start </a:t>
                      </a:r>
                      <a:r>
                        <a:rPr lang="en-US" dirty="0" err="1"/>
                        <a:t>geplant</a:t>
                      </a:r>
                      <a:r>
                        <a:rPr lang="en-US" dirty="0"/>
                        <a:t> ab</a:t>
                      </a:r>
                    </a:p>
                  </a:txBody>
                  <a:tcPr/>
                </a:tc>
                <a:extLst>
                  <a:ext uri="{0D108BD9-81ED-4DB2-BD59-A6C34878D82A}">
                    <a16:rowId xmlns:a16="http://schemas.microsoft.com/office/drawing/2014/main" val="2580274838"/>
                  </a:ext>
                </a:extLst>
              </a:tr>
              <a:tr h="369032">
                <a:tc>
                  <a:txBody>
                    <a:bodyPr/>
                    <a:lstStyle/>
                    <a:p>
                      <a:r>
                        <a:rPr lang="en-US" dirty="0" err="1"/>
                        <a:t>Klinische</a:t>
                      </a:r>
                      <a:r>
                        <a:rPr lang="en-US" dirty="0"/>
                        <a:t> </a:t>
                      </a:r>
                      <a:r>
                        <a:rPr lang="en-US" dirty="0" err="1"/>
                        <a:t>Neuropsychologie</a:t>
                      </a:r>
                      <a:endParaRPr lang="en-US" dirty="0"/>
                    </a:p>
                  </a:txBody>
                  <a:tcPr/>
                </a:tc>
                <a:tc>
                  <a:txBody>
                    <a:bodyPr/>
                    <a:lstStyle/>
                    <a:p>
                      <a:r>
                        <a:rPr lang="en-US" dirty="0" err="1"/>
                        <a:t>Frühjahrsemester</a:t>
                      </a:r>
                      <a:r>
                        <a:rPr lang="en-US" dirty="0"/>
                        <a:t> 2027</a:t>
                      </a:r>
                    </a:p>
                  </a:txBody>
                  <a:tcPr/>
                </a:tc>
                <a:extLst>
                  <a:ext uri="{0D108BD9-81ED-4DB2-BD59-A6C34878D82A}">
                    <a16:rowId xmlns:a16="http://schemas.microsoft.com/office/drawing/2014/main" val="3884375147"/>
                  </a:ext>
                </a:extLst>
              </a:tr>
              <a:tr h="369032">
                <a:tc>
                  <a:txBody>
                    <a:bodyPr/>
                    <a:lstStyle/>
                    <a:p>
                      <a:r>
                        <a:rPr lang="en-US" dirty="0"/>
                        <a:t>Health and Rehabilitation Psychology</a:t>
                      </a:r>
                    </a:p>
                  </a:txBody>
                  <a:tcPr/>
                </a:tc>
                <a:tc>
                  <a:txBody>
                    <a:bodyPr/>
                    <a:lstStyle/>
                    <a:p>
                      <a:r>
                        <a:rPr lang="en-US" dirty="0" err="1"/>
                        <a:t>Frühjahrsemester</a:t>
                      </a:r>
                      <a:r>
                        <a:rPr lang="en-US" dirty="0"/>
                        <a:t> 2027</a:t>
                      </a:r>
                    </a:p>
                  </a:txBody>
                  <a:tcPr/>
                </a:tc>
                <a:extLst>
                  <a:ext uri="{0D108BD9-81ED-4DB2-BD59-A6C34878D82A}">
                    <a16:rowId xmlns:a16="http://schemas.microsoft.com/office/drawing/2014/main" val="1875465744"/>
                  </a:ext>
                </a:extLst>
              </a:tr>
            </a:tbl>
          </a:graphicData>
        </a:graphic>
      </p:graphicFrame>
      <p:sp>
        <p:nvSpPr>
          <p:cNvPr id="3" name="Date Placeholder 2">
            <a:extLst>
              <a:ext uri="{FF2B5EF4-FFF2-40B4-BE49-F238E27FC236}">
                <a16:creationId xmlns:a16="http://schemas.microsoft.com/office/drawing/2014/main" id="{E6FADEA2-35D7-4882-6821-5FEBA2C6A41B}"/>
              </a:ext>
            </a:extLst>
          </p:cNvPr>
          <p:cNvSpPr>
            <a:spLocks noGrp="1"/>
          </p:cNvSpPr>
          <p:nvPr>
            <p:ph type="dt" sz="half" idx="10"/>
          </p:nvPr>
        </p:nvSpPr>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4" name="Footer Placeholder 3">
            <a:extLst>
              <a:ext uri="{FF2B5EF4-FFF2-40B4-BE49-F238E27FC236}">
                <a16:creationId xmlns:a16="http://schemas.microsoft.com/office/drawing/2014/main" id="{7F87BF6F-1DF8-181E-2AD6-E97BAD32F6E1}"/>
              </a:ext>
            </a:extLst>
          </p:cNvPr>
          <p:cNvSpPr>
            <a:spLocks noGrp="1"/>
          </p:cNvSpPr>
          <p:nvPr>
            <p:ph type="ftr" sz="quarter" idx="11"/>
          </p:nvPr>
        </p:nvSpPr>
        <p:spPr/>
        <p:txBody>
          <a:bodyPr/>
          <a:lstStyle/>
          <a:p>
            <a:pPr>
              <a:defRPr/>
            </a:pPr>
            <a:r>
              <a:rPr lang="de-CH" altLang="de-DE"/>
              <a:t>Universität Basel</a:t>
            </a:r>
          </a:p>
        </p:txBody>
      </p:sp>
      <p:sp>
        <p:nvSpPr>
          <p:cNvPr id="5" name="Slide Number Placeholder 4">
            <a:extLst>
              <a:ext uri="{FF2B5EF4-FFF2-40B4-BE49-F238E27FC236}">
                <a16:creationId xmlns:a16="http://schemas.microsoft.com/office/drawing/2014/main" id="{79090D11-BF92-863E-3CA7-36F576E5D85E}"/>
              </a:ext>
            </a:extLst>
          </p:cNvPr>
          <p:cNvSpPr>
            <a:spLocks noGrp="1"/>
          </p:cNvSpPr>
          <p:nvPr>
            <p:ph type="sldNum" sz="quarter" idx="12"/>
          </p:nvPr>
        </p:nvSpPr>
        <p:spPr/>
        <p:txBody>
          <a:bodyPr/>
          <a:lstStyle/>
          <a:p>
            <a:pPr>
              <a:defRPr/>
            </a:pPr>
            <a:fld id="{596031DA-54F9-404D-AA1A-E66C1D73E2FB}" type="slidenum">
              <a:rPr lang="de-CH" altLang="de-DE" smtClean="0"/>
              <a:pPr>
                <a:defRPr/>
              </a:pPr>
              <a:t>17</a:t>
            </a:fld>
            <a:endParaRPr lang="de-CH" altLang="de-DE"/>
          </a:p>
        </p:txBody>
      </p:sp>
      <p:sp>
        <p:nvSpPr>
          <p:cNvPr id="9" name="Text Placeholder 5">
            <a:extLst>
              <a:ext uri="{FF2B5EF4-FFF2-40B4-BE49-F238E27FC236}">
                <a16:creationId xmlns:a16="http://schemas.microsoft.com/office/drawing/2014/main" id="{17D5AF49-9122-BB59-BB32-865CCC83DF33}"/>
              </a:ext>
            </a:extLst>
          </p:cNvPr>
          <p:cNvSpPr txBox="1">
            <a:spLocks/>
          </p:cNvSpPr>
          <p:nvPr/>
        </p:nvSpPr>
        <p:spPr bwMode="auto">
          <a:xfrm>
            <a:off x="431800" y="2744925"/>
            <a:ext cx="8280400" cy="370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0"/>
              </a:spcBef>
              <a:spcAft>
                <a:spcPct val="0"/>
              </a:spcAft>
              <a:buFont typeface="Arial" panose="020B0604020202020204" pitchFamily="34" charset="0"/>
              <a:defRPr sz="1400" kern="1200">
                <a:solidFill>
                  <a:schemeClr val="tx1"/>
                </a:solidFill>
                <a:latin typeface="+mn-lt"/>
                <a:ea typeface="ＭＳ Ｐゴシック" charset="0"/>
                <a:cs typeface="ＭＳ Ｐゴシック" charset="0"/>
              </a:defRPr>
            </a:lvl1pPr>
            <a:lvl2pPr marL="179388"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2pPr>
            <a:lvl3pPr marL="358775"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3pPr>
            <a:lvl4pPr marL="539750"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4pPr>
            <a:lvl5pPr marL="719138"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r>
              <a:rPr lang="en-US" sz="1800" dirty="0" err="1"/>
              <a:t>Abteilungen</a:t>
            </a:r>
            <a:r>
              <a:rPr lang="en-US" sz="1800" dirty="0"/>
              <a:t> </a:t>
            </a:r>
          </a:p>
          <a:p>
            <a:pPr>
              <a:buFont typeface="Arial" panose="020B0604020202020204" pitchFamily="34" charset="0"/>
              <a:buChar char="•"/>
            </a:pPr>
            <a:r>
              <a:rPr lang="en-US" sz="1800" dirty="0"/>
              <a:t>Forensic Psychology</a:t>
            </a:r>
          </a:p>
          <a:p>
            <a:pPr>
              <a:buFont typeface="Arial" panose="020B0604020202020204" pitchFamily="34" charset="0"/>
              <a:buChar char="•"/>
            </a:pPr>
            <a:r>
              <a:rPr lang="en-US" sz="1800" dirty="0" err="1"/>
              <a:t>Klinische</a:t>
            </a:r>
            <a:r>
              <a:rPr lang="en-US" sz="1800" dirty="0"/>
              <a:t> </a:t>
            </a:r>
            <a:r>
              <a:rPr lang="en-US" sz="1800" dirty="0" err="1"/>
              <a:t>Psychologie</a:t>
            </a:r>
            <a:r>
              <a:rPr lang="en-US" sz="1800" dirty="0"/>
              <a:t> und </a:t>
            </a:r>
            <a:r>
              <a:rPr lang="en-US" sz="1800" dirty="0" err="1"/>
              <a:t>Psychotherapie</a:t>
            </a:r>
            <a:endParaRPr lang="en-US" sz="1800" dirty="0"/>
          </a:p>
          <a:p>
            <a:pPr>
              <a:buFont typeface="Arial" panose="020B0604020202020204" pitchFamily="34" charset="0"/>
              <a:buChar char="•"/>
            </a:pPr>
            <a:r>
              <a:rPr lang="en-US" sz="1800" dirty="0" err="1"/>
              <a:t>Klinische</a:t>
            </a:r>
            <a:r>
              <a:rPr lang="en-US" sz="1800" dirty="0"/>
              <a:t> </a:t>
            </a:r>
            <a:r>
              <a:rPr lang="en-US" sz="1800" dirty="0" err="1"/>
              <a:t>Psychologie</a:t>
            </a:r>
            <a:r>
              <a:rPr lang="en-US" sz="1800" dirty="0"/>
              <a:t> und </a:t>
            </a:r>
            <a:r>
              <a:rPr lang="en-US" sz="1800" dirty="0" err="1"/>
              <a:t>Epidemiologie</a:t>
            </a:r>
            <a:endParaRPr lang="en-US" sz="1800" dirty="0"/>
          </a:p>
          <a:p>
            <a:pPr>
              <a:buFont typeface="Arial" panose="020B0604020202020204" pitchFamily="34" charset="0"/>
              <a:buChar char="•"/>
            </a:pPr>
            <a:r>
              <a:rPr lang="en-US" sz="1800" dirty="0"/>
              <a:t>Youth Mental Health</a:t>
            </a:r>
          </a:p>
          <a:p>
            <a:pPr>
              <a:buFont typeface="Arial" panose="020B0604020202020204" pitchFamily="34" charset="0"/>
              <a:buChar char="•"/>
            </a:pPr>
            <a:endParaRPr lang="en-US" sz="1000" dirty="0"/>
          </a:p>
          <a:p>
            <a:pPr marL="0" indent="0"/>
            <a:r>
              <a:rPr lang="en-US" sz="1800" dirty="0" err="1"/>
              <a:t>Titularprofessur</a:t>
            </a:r>
            <a:endParaRPr lang="en-US" sz="1800" dirty="0"/>
          </a:p>
          <a:p>
            <a:pPr>
              <a:buFont typeface="Arial" panose="020B0604020202020204" pitchFamily="34" charset="0"/>
              <a:buChar char="•"/>
            </a:pPr>
            <a:r>
              <a:rPr lang="en-US" sz="1800" dirty="0"/>
              <a:t>Neuropsychology &amp; </a:t>
            </a:r>
            <a:r>
              <a:rPr lang="en-US" sz="1800" dirty="0" err="1"/>
              <a:t>Behavioural</a:t>
            </a:r>
            <a:r>
              <a:rPr lang="en-US" sz="1800" dirty="0"/>
              <a:t> Neurology</a:t>
            </a:r>
          </a:p>
          <a:p>
            <a:pPr>
              <a:buFont typeface="Arial" panose="020B0604020202020204" pitchFamily="34" charset="0"/>
              <a:buChar char="•"/>
            </a:pPr>
            <a:endParaRPr lang="en-US" sz="1000" dirty="0"/>
          </a:p>
          <a:p>
            <a:pPr marL="0" indent="0"/>
            <a:r>
              <a:rPr lang="en-US" sz="1800" dirty="0" err="1"/>
              <a:t>Dozenturen</a:t>
            </a:r>
            <a:endParaRPr lang="en-US" sz="1800" dirty="0"/>
          </a:p>
          <a:p>
            <a:pPr>
              <a:buFont typeface="Arial" panose="020B0604020202020204" pitchFamily="34" charset="0"/>
              <a:buChar char="•"/>
            </a:pPr>
            <a:r>
              <a:rPr lang="en-US" sz="1800" dirty="0"/>
              <a:t>Clinical Psychology and Women’s Mental Health</a:t>
            </a:r>
          </a:p>
          <a:p>
            <a:pPr>
              <a:buFont typeface="Arial" panose="020B0604020202020204" pitchFamily="34" charset="0"/>
              <a:buChar char="•"/>
            </a:pPr>
            <a:r>
              <a:rPr lang="en-US" sz="1800" dirty="0" err="1"/>
              <a:t>Klinische</a:t>
            </a:r>
            <a:r>
              <a:rPr lang="en-US" sz="1800" dirty="0"/>
              <a:t> </a:t>
            </a:r>
            <a:r>
              <a:rPr lang="en-US" sz="1800" dirty="0" err="1"/>
              <a:t>Psychologie</a:t>
            </a:r>
            <a:r>
              <a:rPr lang="en-US" sz="1800" dirty="0"/>
              <a:t> und </a:t>
            </a:r>
            <a:r>
              <a:rPr lang="en-US" sz="1800" dirty="0" err="1"/>
              <a:t>Psychopathologie</a:t>
            </a:r>
            <a:endParaRPr lang="en-US" sz="1800" dirty="0"/>
          </a:p>
          <a:p>
            <a:pPr>
              <a:buFont typeface="Arial" panose="020B0604020202020204" pitchFamily="34" charset="0"/>
              <a:buChar char="•"/>
            </a:pPr>
            <a:r>
              <a:rPr lang="en-US" sz="1800" dirty="0" err="1"/>
              <a:t>Klinische</a:t>
            </a:r>
            <a:r>
              <a:rPr lang="en-US" sz="1800" dirty="0"/>
              <a:t> </a:t>
            </a:r>
            <a:r>
              <a:rPr lang="en-US" sz="1800" dirty="0" err="1"/>
              <a:t>Psychologie</a:t>
            </a:r>
            <a:r>
              <a:rPr lang="en-US" sz="1800" dirty="0"/>
              <a:t> und </a:t>
            </a:r>
            <a:r>
              <a:rPr lang="en-US" sz="1800" dirty="0" err="1"/>
              <a:t>Psychosomatik</a:t>
            </a:r>
            <a:endParaRPr lang="en-US" sz="1800" dirty="0"/>
          </a:p>
          <a:p>
            <a:pPr>
              <a:buFont typeface="Arial" panose="020B0604020202020204" pitchFamily="34" charset="0"/>
              <a:buChar char="•"/>
            </a:pPr>
            <a:r>
              <a:rPr lang="en-US" sz="1800" dirty="0" err="1"/>
              <a:t>Klinische</a:t>
            </a:r>
            <a:r>
              <a:rPr lang="en-US" sz="1800" dirty="0"/>
              <a:t> </a:t>
            </a:r>
            <a:r>
              <a:rPr lang="en-US" sz="1800" dirty="0" err="1"/>
              <a:t>Psychologie</a:t>
            </a:r>
            <a:r>
              <a:rPr lang="en-US" sz="1800" dirty="0"/>
              <a:t> und </a:t>
            </a:r>
            <a:r>
              <a:rPr lang="en-US" sz="1800" dirty="0" err="1"/>
              <a:t>translationale</a:t>
            </a:r>
            <a:r>
              <a:rPr lang="en-US" sz="1800" dirty="0"/>
              <a:t> </a:t>
            </a:r>
            <a:r>
              <a:rPr lang="en-US" sz="1800" dirty="0" err="1"/>
              <a:t>Psychotherapieforschung</a:t>
            </a:r>
            <a:endParaRPr lang="en-US" sz="1800" dirty="0"/>
          </a:p>
          <a:p>
            <a:pPr marL="0" indent="0"/>
            <a:endParaRPr lang="en-US" sz="1800" dirty="0"/>
          </a:p>
          <a:p>
            <a:pPr>
              <a:buFont typeface="Arial" panose="020B0604020202020204" pitchFamily="34" charset="0"/>
              <a:buChar char="•"/>
            </a:pPr>
            <a:endParaRPr lang="en-US" sz="1800" dirty="0"/>
          </a:p>
        </p:txBody>
      </p:sp>
    </p:spTree>
    <p:extLst>
      <p:ext uri="{BB962C8B-B14F-4D97-AF65-F5344CB8AC3E}">
        <p14:creationId xmlns:p14="http://schemas.microsoft.com/office/powerpoint/2010/main" val="2928574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97DF8-9263-FF32-424E-3996267B19C4}"/>
              </a:ext>
            </a:extLst>
          </p:cNvPr>
          <p:cNvSpPr>
            <a:spLocks noGrp="1"/>
          </p:cNvSpPr>
          <p:nvPr>
            <p:ph type="title"/>
          </p:nvPr>
        </p:nvSpPr>
        <p:spPr/>
        <p:txBody>
          <a:bodyPr/>
          <a:lstStyle/>
          <a:p>
            <a:r>
              <a:rPr lang="en-US" dirty="0" err="1"/>
              <a:t>Abteilungen</a:t>
            </a:r>
            <a:r>
              <a:rPr lang="en-US" dirty="0"/>
              <a:t> &amp; </a:t>
            </a:r>
            <a:r>
              <a:rPr lang="en-US" dirty="0" err="1"/>
              <a:t>Dozentur</a:t>
            </a:r>
            <a:r>
              <a:rPr lang="en-US" dirty="0"/>
              <a:t> </a:t>
            </a:r>
            <a:r>
              <a:rPr lang="en-US" dirty="0" err="1"/>
              <a:t>im</a:t>
            </a:r>
            <a:r>
              <a:rPr lang="en-US" dirty="0"/>
              <a:t> Major Society and Choice</a:t>
            </a:r>
          </a:p>
        </p:txBody>
      </p:sp>
      <p:sp>
        <p:nvSpPr>
          <p:cNvPr id="3" name="Date Placeholder 2">
            <a:extLst>
              <a:ext uri="{FF2B5EF4-FFF2-40B4-BE49-F238E27FC236}">
                <a16:creationId xmlns:a16="http://schemas.microsoft.com/office/drawing/2014/main" id="{E6FADEA2-35D7-4882-6821-5FEBA2C6A41B}"/>
              </a:ext>
            </a:extLst>
          </p:cNvPr>
          <p:cNvSpPr>
            <a:spLocks noGrp="1"/>
          </p:cNvSpPr>
          <p:nvPr>
            <p:ph type="dt" sz="half" idx="15"/>
          </p:nvPr>
        </p:nvSpPr>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4" name="Footer Placeholder 3">
            <a:extLst>
              <a:ext uri="{FF2B5EF4-FFF2-40B4-BE49-F238E27FC236}">
                <a16:creationId xmlns:a16="http://schemas.microsoft.com/office/drawing/2014/main" id="{7F87BF6F-1DF8-181E-2AD6-E97BAD32F6E1}"/>
              </a:ext>
            </a:extLst>
          </p:cNvPr>
          <p:cNvSpPr>
            <a:spLocks noGrp="1"/>
          </p:cNvSpPr>
          <p:nvPr>
            <p:ph type="ftr" sz="quarter" idx="16"/>
          </p:nvPr>
        </p:nvSpPr>
        <p:spPr/>
        <p:txBody>
          <a:bodyPr/>
          <a:lstStyle/>
          <a:p>
            <a:pPr>
              <a:defRPr/>
            </a:pPr>
            <a:r>
              <a:rPr lang="de-CH" altLang="de-DE"/>
              <a:t>Universität Basel</a:t>
            </a:r>
          </a:p>
        </p:txBody>
      </p:sp>
      <p:sp>
        <p:nvSpPr>
          <p:cNvPr id="5" name="Slide Number Placeholder 4">
            <a:extLst>
              <a:ext uri="{FF2B5EF4-FFF2-40B4-BE49-F238E27FC236}">
                <a16:creationId xmlns:a16="http://schemas.microsoft.com/office/drawing/2014/main" id="{79090D11-BF92-863E-3CA7-36F576E5D85E}"/>
              </a:ext>
            </a:extLst>
          </p:cNvPr>
          <p:cNvSpPr>
            <a:spLocks noGrp="1"/>
          </p:cNvSpPr>
          <p:nvPr>
            <p:ph type="sldNum" sz="quarter" idx="17"/>
          </p:nvPr>
        </p:nvSpPr>
        <p:spPr/>
        <p:txBody>
          <a:bodyPr/>
          <a:lstStyle/>
          <a:p>
            <a:pPr>
              <a:defRPr/>
            </a:pPr>
            <a:fld id="{596031DA-54F9-404D-AA1A-E66C1D73E2FB}" type="slidenum">
              <a:rPr lang="de-CH" altLang="de-DE" smtClean="0"/>
              <a:pPr>
                <a:defRPr/>
              </a:pPr>
              <a:t>18</a:t>
            </a:fld>
            <a:endParaRPr lang="de-CH" altLang="de-DE"/>
          </a:p>
        </p:txBody>
      </p:sp>
      <p:sp>
        <p:nvSpPr>
          <p:cNvPr id="9" name="Text Placeholder 5">
            <a:extLst>
              <a:ext uri="{FF2B5EF4-FFF2-40B4-BE49-F238E27FC236}">
                <a16:creationId xmlns:a16="http://schemas.microsoft.com/office/drawing/2014/main" id="{3B687227-92C2-61E7-0C5D-497816A81B5B}"/>
              </a:ext>
            </a:extLst>
          </p:cNvPr>
          <p:cNvSpPr txBox="1">
            <a:spLocks/>
          </p:cNvSpPr>
          <p:nvPr/>
        </p:nvSpPr>
        <p:spPr bwMode="auto">
          <a:xfrm>
            <a:off x="442302" y="1700808"/>
            <a:ext cx="8280400" cy="251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0"/>
              </a:spcBef>
              <a:spcAft>
                <a:spcPct val="0"/>
              </a:spcAft>
              <a:buFont typeface="Arial" panose="020B0604020202020204" pitchFamily="34" charset="0"/>
              <a:defRPr sz="1400" kern="1200">
                <a:solidFill>
                  <a:schemeClr val="tx1"/>
                </a:solidFill>
                <a:latin typeface="+mn-lt"/>
                <a:ea typeface="ＭＳ Ｐゴシック" charset="0"/>
                <a:cs typeface="ＭＳ Ｐゴシック" charset="0"/>
              </a:defRPr>
            </a:lvl1pPr>
            <a:lvl2pPr marL="179388"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2pPr>
            <a:lvl3pPr marL="358775"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3pPr>
            <a:lvl4pPr marL="539750"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4pPr>
            <a:lvl5pPr marL="719138" indent="-179388" algn="l" rtl="0" eaLnBrk="0" fontAlgn="base" hangingPunct="0">
              <a:spcBef>
                <a:spcPct val="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r>
              <a:rPr lang="en-US" sz="1800" dirty="0" err="1"/>
              <a:t>Abteilungen</a:t>
            </a:r>
            <a:r>
              <a:rPr lang="en-US" sz="1800" dirty="0"/>
              <a:t>:</a:t>
            </a:r>
          </a:p>
          <a:p>
            <a:pPr>
              <a:buFont typeface="Arial" panose="020B0604020202020204" pitchFamily="34" charset="0"/>
              <a:buChar char="•"/>
            </a:pPr>
            <a:r>
              <a:rPr lang="en-US" sz="1800" dirty="0"/>
              <a:t>Cognitive and Decision Sciences</a:t>
            </a:r>
          </a:p>
          <a:p>
            <a:pPr>
              <a:buFont typeface="Arial" panose="020B0604020202020204" pitchFamily="34" charset="0"/>
              <a:buChar char="•"/>
            </a:pPr>
            <a:r>
              <a:rPr lang="en-US" sz="1800" dirty="0"/>
              <a:t>Digital Lives</a:t>
            </a:r>
          </a:p>
          <a:p>
            <a:pPr>
              <a:buFont typeface="Arial" panose="020B0604020202020204" pitchFamily="34" charset="0"/>
              <a:buChar char="•"/>
            </a:pPr>
            <a:r>
              <a:rPr lang="en-US" sz="1800" dirty="0"/>
              <a:t>Economic Psychology</a:t>
            </a:r>
          </a:p>
          <a:p>
            <a:pPr>
              <a:buFont typeface="Arial" panose="020B0604020202020204" pitchFamily="34" charset="0"/>
              <a:buChar char="•"/>
            </a:pPr>
            <a:r>
              <a:rPr lang="en-US" sz="1800" dirty="0"/>
              <a:t>Human Development </a:t>
            </a:r>
          </a:p>
          <a:p>
            <a:pPr>
              <a:buFont typeface="Arial" panose="020B0604020202020204" pitchFamily="34" charset="0"/>
              <a:buChar char="•"/>
            </a:pPr>
            <a:r>
              <a:rPr lang="en-US" sz="1800" dirty="0" err="1"/>
              <a:t>Sozialpsychologie</a:t>
            </a:r>
            <a:endParaRPr lang="en-US" sz="1800" dirty="0"/>
          </a:p>
          <a:p>
            <a:pPr>
              <a:buFont typeface="Arial" panose="020B0604020202020204" pitchFamily="34" charset="0"/>
              <a:buChar char="•"/>
            </a:pPr>
            <a:r>
              <a:rPr lang="en-US" sz="1800" dirty="0"/>
              <a:t>Statistics and Data Science</a:t>
            </a:r>
          </a:p>
          <a:p>
            <a:pPr>
              <a:buFont typeface="Arial" panose="020B0604020202020204" pitchFamily="34" charset="0"/>
              <a:buChar char="•"/>
            </a:pPr>
            <a:r>
              <a:rPr lang="en-US" sz="1800" dirty="0"/>
              <a:t>Sustainability and Behavioral Change</a:t>
            </a:r>
          </a:p>
          <a:p>
            <a:pPr>
              <a:buFont typeface="Arial" panose="020B0604020202020204" pitchFamily="34" charset="0"/>
              <a:buChar char="•"/>
            </a:pPr>
            <a:endParaRPr lang="en-US" sz="1800" dirty="0"/>
          </a:p>
          <a:p>
            <a:pPr marL="0" indent="0"/>
            <a:r>
              <a:rPr lang="en-US" sz="1800" dirty="0" err="1"/>
              <a:t>Dozentur</a:t>
            </a:r>
            <a:r>
              <a:rPr lang="en-US" sz="1800" dirty="0"/>
              <a:t> </a:t>
            </a:r>
          </a:p>
          <a:p>
            <a:pPr>
              <a:buFont typeface="Arial" panose="020B0604020202020204" pitchFamily="34" charset="0"/>
              <a:buChar char="•"/>
            </a:pPr>
            <a:r>
              <a:rPr lang="en-US" sz="1800" dirty="0" err="1"/>
              <a:t>Organisationspsychologie</a:t>
            </a:r>
            <a:endParaRPr lang="en-US" sz="1800" dirty="0"/>
          </a:p>
        </p:txBody>
      </p:sp>
      <p:sp>
        <p:nvSpPr>
          <p:cNvPr id="8" name="Bildplatzhalter 7">
            <a:extLst>
              <a:ext uri="{FF2B5EF4-FFF2-40B4-BE49-F238E27FC236}">
                <a16:creationId xmlns:a16="http://schemas.microsoft.com/office/drawing/2014/main" id="{9086D0BD-2B3B-1F8F-589C-AF02A3DA86CD}"/>
              </a:ext>
            </a:extLst>
          </p:cNvPr>
          <p:cNvSpPr>
            <a:spLocks noGrp="1"/>
          </p:cNvSpPr>
          <p:nvPr>
            <p:ph type="pic" sz="quarter" idx="13"/>
          </p:nvPr>
        </p:nvSpPr>
        <p:spPr/>
      </p:sp>
    </p:spTree>
    <p:extLst>
      <p:ext uri="{BB962C8B-B14F-4D97-AF65-F5344CB8AC3E}">
        <p14:creationId xmlns:p14="http://schemas.microsoft.com/office/powerpoint/2010/main" val="5582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a:extLst>
              <a:ext uri="{FF2B5EF4-FFF2-40B4-BE49-F238E27FC236}">
                <a16:creationId xmlns:a16="http://schemas.microsoft.com/office/drawing/2014/main" id="{B0D6B037-6F5A-D5BA-A243-4F021F04B771}"/>
              </a:ext>
            </a:extLst>
          </p:cNvPr>
          <p:cNvSpPr>
            <a:spLocks noGrp="1"/>
          </p:cNvSpPr>
          <p:nvPr>
            <p:ph type="title"/>
          </p:nvPr>
        </p:nvSpPr>
        <p:spPr/>
        <p:txBody>
          <a:bodyPr/>
          <a:lstStyle/>
          <a:p>
            <a:r>
              <a:rPr lang="en-GB" altLang="de-DE">
                <a:ea typeface="ＭＳ Ｐゴシック" panose="020B0600070205080204" pitchFamily="34" charset="-128"/>
              </a:rPr>
              <a:t>Agenda.</a:t>
            </a:r>
          </a:p>
        </p:txBody>
      </p:sp>
      <p:sp>
        <p:nvSpPr>
          <p:cNvPr id="16386" name="Fußzeilenplatzhalter 3">
            <a:extLst>
              <a:ext uri="{FF2B5EF4-FFF2-40B4-BE49-F238E27FC236}">
                <a16:creationId xmlns:a16="http://schemas.microsoft.com/office/drawing/2014/main" id="{B9B84C52-6B72-4F2D-7677-047D024C2710}"/>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a:t>University of Basel</a:t>
            </a:r>
          </a:p>
        </p:txBody>
      </p:sp>
      <p:sp>
        <p:nvSpPr>
          <p:cNvPr id="16387" name="Foliennummernplatzhalter 4">
            <a:extLst>
              <a:ext uri="{FF2B5EF4-FFF2-40B4-BE49-F238E27FC236}">
                <a16:creationId xmlns:a16="http://schemas.microsoft.com/office/drawing/2014/main" id="{17F3C7F4-EA59-7535-6A72-F1BAB366664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C81CAC4-DE41-C744-8095-B1099FDC6641}" type="slidenum">
              <a:rPr lang="en-GB" altLang="de-DE" smtClean="0"/>
              <a:pPr/>
              <a:t>19</a:t>
            </a:fld>
            <a:endParaRPr lang="en-GB" altLang="de-DE"/>
          </a:p>
        </p:txBody>
      </p:sp>
      <p:sp>
        <p:nvSpPr>
          <p:cNvPr id="2" name="Textfeld 1">
            <a:extLst>
              <a:ext uri="{FF2B5EF4-FFF2-40B4-BE49-F238E27FC236}">
                <a16:creationId xmlns:a16="http://schemas.microsoft.com/office/drawing/2014/main" id="{FD08DEFF-D398-2686-A1A3-EA50B539BA78}"/>
              </a:ext>
            </a:extLst>
          </p:cNvPr>
          <p:cNvSpPr txBox="1"/>
          <p:nvPr/>
        </p:nvSpPr>
        <p:spPr>
          <a:xfrm>
            <a:off x="360218" y="1343891"/>
            <a:ext cx="0" cy="0"/>
          </a:xfrm>
          <a:prstGeom prst="rect">
            <a:avLst/>
          </a:prstGeom>
          <a:noFill/>
        </p:spPr>
        <p:txBody>
          <a:bodyPr wrap="none" lIns="0" tIns="0" rIns="0" bIns="0" rtlCol="0">
            <a:noAutofit/>
          </a:bodyPr>
          <a:lstStyle/>
          <a:p>
            <a:pPr>
              <a:lnSpc>
                <a:spcPts val="2200"/>
              </a:lnSpc>
            </a:pPr>
            <a:endParaRPr lang="de-DE" dirty="0"/>
          </a:p>
        </p:txBody>
      </p:sp>
      <p:graphicFrame>
        <p:nvGraphicFramePr>
          <p:cNvPr id="3" name="Tabelle 7">
            <a:extLst>
              <a:ext uri="{FF2B5EF4-FFF2-40B4-BE49-F238E27FC236}">
                <a16:creationId xmlns:a16="http://schemas.microsoft.com/office/drawing/2014/main" id="{0FDF12DA-5585-D19E-61E6-144A7DF59678}"/>
              </a:ext>
            </a:extLst>
          </p:cNvPr>
          <p:cNvGraphicFramePr>
            <a:graphicFrameLocks noGrp="1"/>
          </p:cNvGraphicFramePr>
          <p:nvPr>
            <p:extLst>
              <p:ext uri="{D42A27DB-BD31-4B8C-83A1-F6EECF244321}">
                <p14:modId xmlns:p14="http://schemas.microsoft.com/office/powerpoint/2010/main" val="2585723784"/>
              </p:ext>
            </p:extLst>
          </p:nvPr>
        </p:nvGraphicFramePr>
        <p:xfrm>
          <a:off x="431800" y="1525588"/>
          <a:ext cx="8291513" cy="2272166"/>
        </p:xfrm>
        <a:graphic>
          <a:graphicData uri="http://schemas.openxmlformats.org/drawingml/2006/table">
            <a:tbl>
              <a:tblPr firstRow="1" bandRow="1">
                <a:tableStyleId>{2D5ABB26-0587-4C30-8999-92F81FD0307C}</a:tableStyleId>
              </a:tblPr>
              <a:tblGrid>
                <a:gridCol w="478523">
                  <a:extLst>
                    <a:ext uri="{9D8B030D-6E8A-4147-A177-3AD203B41FA5}">
                      <a16:colId xmlns:a16="http://schemas.microsoft.com/office/drawing/2014/main" val="20000"/>
                    </a:ext>
                  </a:extLst>
                </a:gridCol>
                <a:gridCol w="7812990">
                  <a:extLst>
                    <a:ext uri="{9D8B030D-6E8A-4147-A177-3AD203B41FA5}">
                      <a16:colId xmlns:a16="http://schemas.microsoft.com/office/drawing/2014/main" val="20001"/>
                    </a:ext>
                  </a:extLst>
                </a:gridCol>
              </a:tblGrid>
              <a:tr h="454422">
                <a:tc>
                  <a:txBody>
                    <a:bodyPr/>
                    <a:lstStyle/>
                    <a:p>
                      <a:r>
                        <a:rPr lang="de-CH" sz="1800" dirty="0"/>
                        <a:t>1</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Ansprechpartner und Dokumente</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54422">
                <a:tc>
                  <a:txBody>
                    <a:bodyPr/>
                    <a:lstStyle/>
                    <a:p>
                      <a:r>
                        <a:rPr lang="de-CH" sz="1800" dirty="0"/>
                        <a:t>2</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Überblick Masterstudium</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54422">
                <a:tc>
                  <a:txBody>
                    <a:bodyPr/>
                    <a:lstStyle/>
                    <a:p>
                      <a:r>
                        <a:rPr lang="de-CH" sz="1800" dirty="0"/>
                        <a:t>3</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Majors: HI-PSY, SC-PSY</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2"/>
                  </a:ext>
                </a:extLst>
              </a:tr>
              <a:tr h="454422">
                <a:tc>
                  <a:txBody>
                    <a:bodyPr/>
                    <a:lstStyle/>
                    <a:p>
                      <a:r>
                        <a:rPr lang="de-CH" sz="1800" dirty="0"/>
                        <a:t>4</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800" b="0" u="none" strike="noStrike" cap="none" normalizeH="0" baseline="0" dirty="0" err="1">
                          <a:ln>
                            <a:noFill/>
                          </a:ln>
                          <a:solidFill>
                            <a:schemeClr val="tx1"/>
                          </a:solidFill>
                          <a:effectLst/>
                        </a:rPr>
                        <a:t>Masterprojekt</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Masterprüfung</a:t>
                      </a:r>
                      <a:r>
                        <a:rPr kumimoji="0" lang="en-US" altLang="de-DE" sz="1800" b="0" u="none" strike="noStrike" cap="none" normalizeH="0" baseline="0" dirty="0">
                          <a:ln>
                            <a:noFill/>
                          </a:ln>
                          <a:solidFill>
                            <a:schemeClr val="tx1"/>
                          </a:solidFill>
                          <a:effectLst/>
                        </a:rPr>
                        <a:t> und </a:t>
                      </a:r>
                      <a:r>
                        <a:rPr kumimoji="0" lang="en-US" altLang="de-DE" sz="1800" b="0" u="none" strike="noStrike" cap="none" normalizeH="0" baseline="0" dirty="0" err="1">
                          <a:ln>
                            <a:noFill/>
                          </a:ln>
                          <a:solidFill>
                            <a:schemeClr val="tx1"/>
                          </a:solidFill>
                          <a:effectLst/>
                        </a:rPr>
                        <a:t>Abschluss</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Zusammenfassung</a:t>
                      </a:r>
                      <a:endParaRPr kumimoji="0" lang="en-US"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4422">
                <a:tc>
                  <a:txBody>
                    <a:bodyPr/>
                    <a:lstStyle/>
                    <a:p>
                      <a:r>
                        <a:rPr lang="de-CH" sz="1800" dirty="0"/>
                        <a:t>5</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 Fragen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913463"/>
                  </a:ext>
                </a:extLst>
              </a:tr>
            </a:tbl>
          </a:graphicData>
        </a:graphic>
      </p:graphicFrame>
      <p:sp>
        <p:nvSpPr>
          <p:cNvPr id="4" name="Datumsplatzhalter 3">
            <a:extLst>
              <a:ext uri="{FF2B5EF4-FFF2-40B4-BE49-F238E27FC236}">
                <a16:creationId xmlns:a16="http://schemas.microsoft.com/office/drawing/2014/main" id="{8F646FCB-24B7-F7E7-FC89-4C3F26BC2AA2}"/>
              </a:ext>
            </a:extLst>
          </p:cNvPr>
          <p:cNvSpPr>
            <a:spLocks noGrp="1"/>
          </p:cNvSpPr>
          <p:nvPr>
            <p:ph type="dt" sz="half" idx="10"/>
          </p:nvPr>
        </p:nvSpPr>
        <p:spPr>
          <a:xfrm>
            <a:off x="431800" y="6524625"/>
            <a:ext cx="2159000" cy="179388"/>
          </a:xfrm>
        </p:spPr>
        <p:txBody>
          <a:bodyPr/>
          <a:lstStyle/>
          <a:p>
            <a:pPr>
              <a:defRPr/>
            </a:pPr>
            <a:r>
              <a:rPr lang="de-CH" altLang="de-DE" sz="600" dirty="0"/>
              <a:t>Ihr Psychologiestudium unter der </a:t>
            </a:r>
            <a:r>
              <a:rPr lang="de-CH" altLang="de-DE" sz="600" dirty="0" err="1"/>
              <a:t>StO</a:t>
            </a:r>
            <a:r>
              <a:rPr lang="de-CH" altLang="de-DE" sz="600" dirty="0"/>
              <a:t> 24</a:t>
            </a:r>
          </a:p>
        </p:txBody>
      </p:sp>
    </p:spTree>
    <p:extLst>
      <p:ext uri="{BB962C8B-B14F-4D97-AF65-F5344CB8AC3E}">
        <p14:creationId xmlns:p14="http://schemas.microsoft.com/office/powerpoint/2010/main" val="359801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a:extLst>
              <a:ext uri="{FF2B5EF4-FFF2-40B4-BE49-F238E27FC236}">
                <a16:creationId xmlns:a16="http://schemas.microsoft.com/office/drawing/2014/main" id="{0A8824E0-CF89-99E9-AC39-056FD3AC535D}"/>
              </a:ext>
            </a:extLst>
          </p:cNvPr>
          <p:cNvSpPr>
            <a:spLocks noGrp="1"/>
          </p:cNvSpPr>
          <p:nvPr>
            <p:ph type="title"/>
          </p:nvPr>
        </p:nvSpPr>
        <p:spPr/>
        <p:txBody>
          <a:bodyPr/>
          <a:lstStyle/>
          <a:p>
            <a:r>
              <a:rPr lang="en-GB" altLang="de-DE">
                <a:ea typeface="ＭＳ Ｐゴシック" panose="020B0600070205080204" pitchFamily="34" charset="-128"/>
              </a:rPr>
              <a:t>Agenda.</a:t>
            </a:r>
          </a:p>
        </p:txBody>
      </p:sp>
      <p:sp>
        <p:nvSpPr>
          <p:cNvPr id="15362" name="Fußzeilenplatzhalter 3">
            <a:extLst>
              <a:ext uri="{FF2B5EF4-FFF2-40B4-BE49-F238E27FC236}">
                <a16:creationId xmlns:a16="http://schemas.microsoft.com/office/drawing/2014/main" id="{AB709AFB-5DFC-6A43-0DBC-6FA7F75B6BE7}"/>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a:t>University of Basel</a:t>
            </a:r>
          </a:p>
        </p:txBody>
      </p:sp>
      <p:sp>
        <p:nvSpPr>
          <p:cNvPr id="15363" name="Foliennummernplatzhalter 4">
            <a:extLst>
              <a:ext uri="{FF2B5EF4-FFF2-40B4-BE49-F238E27FC236}">
                <a16:creationId xmlns:a16="http://schemas.microsoft.com/office/drawing/2014/main" id="{C467E71C-BAA9-50DA-9FE0-1A440DC7A36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10335A5-975E-7C46-8346-F6CFC92EE832}" type="slidenum">
              <a:rPr lang="en-GB" altLang="de-DE" smtClean="0"/>
              <a:pPr/>
              <a:t>2</a:t>
            </a:fld>
            <a:endParaRPr lang="en-GB" altLang="de-DE"/>
          </a:p>
        </p:txBody>
      </p:sp>
      <p:sp>
        <p:nvSpPr>
          <p:cNvPr id="2" name="Datumsplatzhalter 3">
            <a:extLst>
              <a:ext uri="{FF2B5EF4-FFF2-40B4-BE49-F238E27FC236}">
                <a16:creationId xmlns:a16="http://schemas.microsoft.com/office/drawing/2014/main" id="{5175127F-4A85-C29E-3981-107DCF0E5CA9}"/>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graphicFrame>
        <p:nvGraphicFramePr>
          <p:cNvPr id="3" name="Tabelle 2">
            <a:extLst>
              <a:ext uri="{FF2B5EF4-FFF2-40B4-BE49-F238E27FC236}">
                <a16:creationId xmlns:a16="http://schemas.microsoft.com/office/drawing/2014/main" id="{A4ACA313-8021-DB55-1177-A9CF4ABC017F}"/>
              </a:ext>
            </a:extLst>
          </p:cNvPr>
          <p:cNvGraphicFramePr>
            <a:graphicFrameLocks noGrp="1"/>
          </p:cNvGraphicFramePr>
          <p:nvPr>
            <p:extLst>
              <p:ext uri="{D42A27DB-BD31-4B8C-83A1-F6EECF244321}">
                <p14:modId xmlns:p14="http://schemas.microsoft.com/office/powerpoint/2010/main" val="1353312979"/>
              </p:ext>
            </p:extLst>
          </p:nvPr>
        </p:nvGraphicFramePr>
        <p:xfrm>
          <a:off x="431800" y="1525588"/>
          <a:ext cx="8280400" cy="2569004"/>
        </p:xfrm>
        <a:graphic>
          <a:graphicData uri="http://schemas.openxmlformats.org/drawingml/2006/table">
            <a:tbl>
              <a:tblPr firstRow="1" bandRow="1">
                <a:tableStyleId>{2D5ABB26-0587-4C30-8999-92F81FD0307C}</a:tableStyleId>
              </a:tblPr>
              <a:tblGrid>
                <a:gridCol w="467792">
                  <a:extLst>
                    <a:ext uri="{9D8B030D-6E8A-4147-A177-3AD203B41FA5}">
                      <a16:colId xmlns:a16="http://schemas.microsoft.com/office/drawing/2014/main" val="20000"/>
                    </a:ext>
                  </a:extLst>
                </a:gridCol>
                <a:gridCol w="7812608">
                  <a:extLst>
                    <a:ext uri="{9D8B030D-6E8A-4147-A177-3AD203B41FA5}">
                      <a16:colId xmlns:a16="http://schemas.microsoft.com/office/drawing/2014/main" val="20001"/>
                    </a:ext>
                  </a:extLst>
                </a:gridCol>
              </a:tblGrid>
              <a:tr h="454489">
                <a:tc>
                  <a:txBody>
                    <a:bodyPr/>
                    <a:lstStyle/>
                    <a:p>
                      <a:r>
                        <a:rPr kumimoji="0" lang="en-GB" sz="1800" b="0" u="none" strike="noStrike" kern="1200" cap="none" normalizeH="0" baseline="0" dirty="0">
                          <a:ln>
                            <a:noFill/>
                          </a:ln>
                          <a:solidFill>
                            <a:schemeClr val="tx1"/>
                          </a:solidFill>
                          <a:effectLst/>
                          <a:latin typeface="Arial" charset="0"/>
                          <a:ea typeface="ＭＳ Ｐゴシック" charset="-128"/>
                          <a:cs typeface="+mn-cs"/>
                        </a:rPr>
                        <a:t>1</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kern="1200" cap="none" normalizeH="0" baseline="0" dirty="0">
                          <a:ln>
                            <a:noFill/>
                          </a:ln>
                          <a:solidFill>
                            <a:schemeClr val="tx1"/>
                          </a:solidFill>
                          <a:effectLst/>
                          <a:latin typeface="Arial" charset="0"/>
                          <a:ea typeface="ＭＳ Ｐゴシック" charset="-128"/>
                          <a:cs typeface="+mn-cs"/>
                        </a:rPr>
                        <a:t>Ansprechpartner und Dokumente</a:t>
                      </a: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76815">
                <a:tc>
                  <a:txBody>
                    <a:bodyPr/>
                    <a:lstStyle/>
                    <a:p>
                      <a:r>
                        <a:rPr lang="en-GB" sz="1800" dirty="0"/>
                        <a:t>2</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Überblick Masterstudium</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4489">
                <a:tc>
                  <a:txBody>
                    <a:bodyPr/>
                    <a:lstStyle/>
                    <a:p>
                      <a:r>
                        <a:rPr lang="en-GB" sz="1800" dirty="0"/>
                        <a:t>3</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Majors: HI-PSY, SC-PSY</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8859">
                <a:tc>
                  <a:txBody>
                    <a:bodyPr/>
                    <a:lstStyle/>
                    <a:p>
                      <a:r>
                        <a:rPr lang="en-GB" sz="1800" dirty="0"/>
                        <a:t>4</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800" b="0" u="none" strike="noStrike" cap="none" normalizeH="0" baseline="0" dirty="0" err="1">
                          <a:ln>
                            <a:noFill/>
                          </a:ln>
                          <a:solidFill>
                            <a:schemeClr val="tx1"/>
                          </a:solidFill>
                          <a:effectLst/>
                        </a:rPr>
                        <a:t>Masterprojekt</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Mündliche</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Masterprüfung</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Abschluss</a:t>
                      </a:r>
                      <a:r>
                        <a:rPr kumimoji="0" lang="en-US" altLang="de-DE" sz="1800" b="0" u="none" strike="noStrike" cap="none" normalizeH="0" baseline="0" dirty="0">
                          <a:ln>
                            <a:noFill/>
                          </a:ln>
                          <a:solidFill>
                            <a:schemeClr val="tx1"/>
                          </a:solidFill>
                          <a:effectLst/>
                        </a:rPr>
                        <a:t> und </a:t>
                      </a:r>
                      <a:r>
                        <a:rPr kumimoji="0" lang="en-US" altLang="de-DE" sz="1800" b="0" u="none" strike="noStrike" cap="none" normalizeH="0" baseline="0" dirty="0" err="1">
                          <a:ln>
                            <a:noFill/>
                          </a:ln>
                          <a:solidFill>
                            <a:schemeClr val="tx1"/>
                          </a:solidFill>
                          <a:effectLst/>
                        </a:rPr>
                        <a:t>Zusammenfassung</a:t>
                      </a:r>
                      <a:endParaRPr kumimoji="0" lang="en-US"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00828">
                <a:tc>
                  <a:txBody>
                    <a:bodyPr/>
                    <a:lstStyle/>
                    <a:p>
                      <a:r>
                        <a:rPr lang="en-GB" sz="1800" dirty="0"/>
                        <a:t>5</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de-DE" dirty="0"/>
                        <a:t> Fragen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23965"/>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el 1">
            <a:extLst>
              <a:ext uri="{FF2B5EF4-FFF2-40B4-BE49-F238E27FC236}">
                <a16:creationId xmlns:a16="http://schemas.microsoft.com/office/drawing/2014/main" id="{5931B0C2-CBC6-129C-53B1-9CE88A5D90AA}"/>
              </a:ext>
            </a:extLst>
          </p:cNvPr>
          <p:cNvSpPr>
            <a:spLocks noGrp="1"/>
          </p:cNvSpPr>
          <p:nvPr>
            <p:ph type="title"/>
          </p:nvPr>
        </p:nvSpPr>
        <p:spPr/>
        <p:txBody>
          <a:bodyPr/>
          <a:lstStyle/>
          <a:p>
            <a:r>
              <a:rPr lang="de-CH" altLang="de-DE" dirty="0">
                <a:ea typeface="ＭＳ Ｐゴシック" panose="020B0600070205080204" pitchFamily="34" charset="-128"/>
              </a:rPr>
              <a:t>Health and </a:t>
            </a:r>
            <a:r>
              <a:rPr lang="de-CH" altLang="de-DE" dirty="0" err="1">
                <a:ea typeface="ＭＳ Ｐゴシック" panose="020B0600070205080204" pitchFamily="34" charset="-128"/>
              </a:rPr>
              <a:t>Interventions</a:t>
            </a:r>
            <a:endParaRPr lang="de-DE" altLang="de-DE" dirty="0">
              <a:ea typeface="ＭＳ Ｐゴシック" panose="020B0600070205080204" pitchFamily="34" charset="-128"/>
            </a:endParaRPr>
          </a:p>
        </p:txBody>
      </p:sp>
      <p:pic>
        <p:nvPicPr>
          <p:cNvPr id="7" name="Picture Placeholder 6">
            <a:extLst>
              <a:ext uri="{FF2B5EF4-FFF2-40B4-BE49-F238E27FC236}">
                <a16:creationId xmlns:a16="http://schemas.microsoft.com/office/drawing/2014/main" id="{A29EDF60-744B-8BD8-55A0-91E2820CE0C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27488" b="27488"/>
          <a:stretch/>
        </p:blipFill>
        <p:spPr>
          <a:xfrm>
            <a:off x="71500" y="1102820"/>
            <a:ext cx="8604697" cy="5481611"/>
          </a:xfrm>
        </p:spPr>
      </p:pic>
      <p:sp>
        <p:nvSpPr>
          <p:cNvPr id="3" name="Textplatzhalter 2">
            <a:extLst>
              <a:ext uri="{FF2B5EF4-FFF2-40B4-BE49-F238E27FC236}">
                <a16:creationId xmlns:a16="http://schemas.microsoft.com/office/drawing/2014/main" id="{2F89BD9C-5B7E-3D7A-2FB5-02DFD90057B8}"/>
              </a:ext>
            </a:extLst>
          </p:cNvPr>
          <p:cNvSpPr>
            <a:spLocks noGrp="1"/>
          </p:cNvSpPr>
          <p:nvPr>
            <p:ph type="body" sz="quarter" idx="15"/>
          </p:nvPr>
        </p:nvSpPr>
        <p:spPr>
          <a:xfrm>
            <a:off x="444918" y="6010813"/>
            <a:ext cx="8267282" cy="667264"/>
          </a:xfrm>
        </p:spPr>
        <p:txBody>
          <a:bodyPr/>
          <a:lstStyle/>
          <a:p>
            <a:pPr>
              <a:lnSpc>
                <a:spcPts val="2200"/>
              </a:lnSpc>
            </a:pPr>
            <a:r>
              <a:rPr lang="de-DE" dirty="0"/>
              <a:t>Achtung: in den Modulen Theorie und Methoden muss jeweils mindestens eine Note erworben werden</a:t>
            </a:r>
          </a:p>
          <a:p>
            <a:endParaRPr lang="de-DE" dirty="0"/>
          </a:p>
        </p:txBody>
      </p:sp>
      <p:sp>
        <p:nvSpPr>
          <p:cNvPr id="37890" name="Datumsplatzhalter 4">
            <a:extLst>
              <a:ext uri="{FF2B5EF4-FFF2-40B4-BE49-F238E27FC236}">
                <a16:creationId xmlns:a16="http://schemas.microsoft.com/office/drawing/2014/main" id="{5F29375A-5E2A-DA00-0426-345231BB5DA6}"/>
              </a:ext>
            </a:extLst>
          </p:cNvPr>
          <p:cNvSpPr>
            <a:spLocks noGrp="1"/>
          </p:cNvSpPr>
          <p:nvPr>
            <p:ph type="dt" sz="half"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de-CH" altLang="de-DE" sz="600" dirty="0"/>
              <a:t>Ihr Psychologiestudium unter der </a:t>
            </a:r>
            <a:r>
              <a:rPr lang="de-CH" altLang="de-DE" sz="600" dirty="0" err="1"/>
              <a:t>StO</a:t>
            </a:r>
            <a:r>
              <a:rPr lang="de-CH" altLang="de-DE" sz="600" dirty="0"/>
              <a:t> 24</a:t>
            </a:r>
          </a:p>
        </p:txBody>
      </p:sp>
      <p:sp>
        <p:nvSpPr>
          <p:cNvPr id="37891" name="Fußzeilenplatzhalter 5">
            <a:extLst>
              <a:ext uri="{FF2B5EF4-FFF2-40B4-BE49-F238E27FC236}">
                <a16:creationId xmlns:a16="http://schemas.microsoft.com/office/drawing/2014/main" id="{3FCA4D4D-07D4-6F39-EB00-BB9100793C02}"/>
              </a:ext>
            </a:extLst>
          </p:cNvPr>
          <p:cNvSpPr>
            <a:spLocks noGrp="1"/>
          </p:cNvSpPr>
          <p:nvPr>
            <p:ph type="ftr"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37892" name="Foliennummernplatzhalter 6">
            <a:extLst>
              <a:ext uri="{FF2B5EF4-FFF2-40B4-BE49-F238E27FC236}">
                <a16:creationId xmlns:a16="http://schemas.microsoft.com/office/drawing/2014/main" id="{AA3F4740-B9FF-A504-222F-978B395099FD}"/>
              </a:ext>
            </a:extLst>
          </p:cNvPr>
          <p:cNvSpPr>
            <a:spLocks noGrp="1"/>
          </p:cNvSpPr>
          <p:nvPr>
            <p:ph type="sldNum" sz="quarter" idx="19"/>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A2D4AB7-1C8A-054F-9222-09F0E91F1D9C}" type="slidenum">
              <a:rPr lang="de-CH" altLang="de-DE" smtClean="0"/>
              <a:pPr/>
              <a:t>20</a:t>
            </a:fld>
            <a:endParaRPr lang="de-CH" altLang="de-D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el 1">
            <a:extLst>
              <a:ext uri="{FF2B5EF4-FFF2-40B4-BE49-F238E27FC236}">
                <a16:creationId xmlns:a16="http://schemas.microsoft.com/office/drawing/2014/main" id="{5931B0C2-CBC6-129C-53B1-9CE88A5D90AA}"/>
              </a:ext>
            </a:extLst>
          </p:cNvPr>
          <p:cNvSpPr>
            <a:spLocks noGrp="1"/>
          </p:cNvSpPr>
          <p:nvPr>
            <p:ph type="title"/>
          </p:nvPr>
        </p:nvSpPr>
        <p:spPr/>
        <p:txBody>
          <a:bodyPr/>
          <a:lstStyle/>
          <a:p>
            <a:r>
              <a:rPr lang="de-CH" altLang="de-DE" dirty="0">
                <a:ea typeface="ＭＳ Ｐゴシック" panose="020B0600070205080204" pitchFamily="34" charset="-128"/>
              </a:rPr>
              <a:t>Society and Choice</a:t>
            </a:r>
            <a:endParaRPr lang="de-DE" altLang="de-DE" dirty="0">
              <a:ea typeface="ＭＳ Ｐゴシック" panose="020B0600070205080204" pitchFamily="34" charset="-128"/>
            </a:endParaRPr>
          </a:p>
        </p:txBody>
      </p:sp>
      <p:sp>
        <p:nvSpPr>
          <p:cNvPr id="3" name="Textplatzhalter 2">
            <a:extLst>
              <a:ext uri="{FF2B5EF4-FFF2-40B4-BE49-F238E27FC236}">
                <a16:creationId xmlns:a16="http://schemas.microsoft.com/office/drawing/2014/main" id="{2F89BD9C-5B7E-3D7A-2FB5-02DFD90057B8}"/>
              </a:ext>
            </a:extLst>
          </p:cNvPr>
          <p:cNvSpPr>
            <a:spLocks noGrp="1"/>
          </p:cNvSpPr>
          <p:nvPr>
            <p:ph type="body" sz="quarter" idx="15"/>
          </p:nvPr>
        </p:nvSpPr>
        <p:spPr>
          <a:xfrm>
            <a:off x="444918" y="6010813"/>
            <a:ext cx="8267282" cy="667264"/>
          </a:xfrm>
        </p:spPr>
        <p:txBody>
          <a:bodyPr/>
          <a:lstStyle/>
          <a:p>
            <a:pPr>
              <a:lnSpc>
                <a:spcPts val="2200"/>
              </a:lnSpc>
            </a:pPr>
            <a:r>
              <a:rPr lang="de-DE" dirty="0"/>
              <a:t>Achtung: in den Modulen Theorie und Methoden muss jeweils mindestens eine Note erworben werden</a:t>
            </a:r>
          </a:p>
          <a:p>
            <a:endParaRPr lang="de-DE" dirty="0"/>
          </a:p>
        </p:txBody>
      </p:sp>
      <p:sp>
        <p:nvSpPr>
          <p:cNvPr id="37890" name="Datumsplatzhalter 4">
            <a:extLst>
              <a:ext uri="{FF2B5EF4-FFF2-40B4-BE49-F238E27FC236}">
                <a16:creationId xmlns:a16="http://schemas.microsoft.com/office/drawing/2014/main" id="{5F29375A-5E2A-DA00-0426-345231BB5DA6}"/>
              </a:ext>
            </a:extLst>
          </p:cNvPr>
          <p:cNvSpPr>
            <a:spLocks noGrp="1"/>
          </p:cNvSpPr>
          <p:nvPr>
            <p:ph type="dt" sz="half"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de-CH" altLang="de-DE" sz="600" dirty="0"/>
              <a:t>Ihr Psychologiestudium unter der </a:t>
            </a:r>
            <a:r>
              <a:rPr lang="de-CH" altLang="de-DE" sz="600" dirty="0" err="1"/>
              <a:t>StO</a:t>
            </a:r>
            <a:r>
              <a:rPr lang="de-CH" altLang="de-DE" sz="600" dirty="0"/>
              <a:t> 24</a:t>
            </a:r>
          </a:p>
        </p:txBody>
      </p:sp>
      <p:sp>
        <p:nvSpPr>
          <p:cNvPr id="37891" name="Fußzeilenplatzhalter 5">
            <a:extLst>
              <a:ext uri="{FF2B5EF4-FFF2-40B4-BE49-F238E27FC236}">
                <a16:creationId xmlns:a16="http://schemas.microsoft.com/office/drawing/2014/main" id="{3FCA4D4D-07D4-6F39-EB00-BB9100793C02}"/>
              </a:ext>
            </a:extLst>
          </p:cNvPr>
          <p:cNvSpPr>
            <a:spLocks noGrp="1"/>
          </p:cNvSpPr>
          <p:nvPr>
            <p:ph type="ftr"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37892" name="Foliennummernplatzhalter 6">
            <a:extLst>
              <a:ext uri="{FF2B5EF4-FFF2-40B4-BE49-F238E27FC236}">
                <a16:creationId xmlns:a16="http://schemas.microsoft.com/office/drawing/2014/main" id="{AA3F4740-B9FF-A504-222F-978B395099FD}"/>
              </a:ext>
            </a:extLst>
          </p:cNvPr>
          <p:cNvSpPr>
            <a:spLocks noGrp="1"/>
          </p:cNvSpPr>
          <p:nvPr>
            <p:ph type="sldNum" sz="quarter" idx="19"/>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A2D4AB7-1C8A-054F-9222-09F0E91F1D9C}" type="slidenum">
              <a:rPr lang="de-CH" altLang="de-DE" smtClean="0"/>
              <a:pPr/>
              <a:t>21</a:t>
            </a:fld>
            <a:endParaRPr lang="de-CH" altLang="de-DE"/>
          </a:p>
        </p:txBody>
      </p:sp>
      <p:pic>
        <p:nvPicPr>
          <p:cNvPr id="6" name="Picture Placeholder 9">
            <a:extLst>
              <a:ext uri="{FF2B5EF4-FFF2-40B4-BE49-F238E27FC236}">
                <a16:creationId xmlns:a16="http://schemas.microsoft.com/office/drawing/2014/main" id="{7BBCB092-618D-7F93-42B8-11441E08CCB4}"/>
              </a:ext>
            </a:extLst>
          </p:cNvPr>
          <p:cNvPicPr>
            <a:picLocks noChangeAspect="1"/>
          </p:cNvPicPr>
          <p:nvPr/>
        </p:nvPicPr>
        <p:blipFill rotWithShape="1">
          <a:blip r:embed="rId3">
            <a:extLst>
              <a:ext uri="{28A0092B-C50C-407E-A947-70E740481C1C}">
                <a14:useLocalDpi xmlns:a14="http://schemas.microsoft.com/office/drawing/2010/main" val="0"/>
              </a:ext>
            </a:extLst>
          </a:blip>
          <a:srcRect l="-174" t="14868" r="174" b="43458"/>
          <a:stretch/>
        </p:blipFill>
        <p:spPr>
          <a:xfrm>
            <a:off x="-7982" y="1052735"/>
            <a:ext cx="8720182" cy="4779037"/>
          </a:xfrm>
          <a:prstGeom prst="rect">
            <a:avLst/>
          </a:prstGeom>
        </p:spPr>
      </p:pic>
    </p:spTree>
    <p:extLst>
      <p:ext uri="{BB962C8B-B14F-4D97-AF65-F5344CB8AC3E}">
        <p14:creationId xmlns:p14="http://schemas.microsoft.com/office/powerpoint/2010/main" val="2592821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19BC63-BD44-F3B8-3264-6B345A0601BD}"/>
              </a:ext>
            </a:extLst>
          </p:cNvPr>
          <p:cNvSpPr>
            <a:spLocks noGrp="1"/>
          </p:cNvSpPr>
          <p:nvPr>
            <p:ph type="title"/>
          </p:nvPr>
        </p:nvSpPr>
        <p:spPr/>
        <p:txBody>
          <a:bodyPr/>
          <a:lstStyle/>
          <a:p>
            <a:r>
              <a:rPr lang="de-DE" dirty="0"/>
              <a:t>HI-PSY und SC-PSY - Berechnung Abschlussnote </a:t>
            </a:r>
          </a:p>
        </p:txBody>
      </p:sp>
      <p:pic>
        <p:nvPicPr>
          <p:cNvPr id="8" name="Inhaltsplatzhalter 7">
            <a:extLst>
              <a:ext uri="{FF2B5EF4-FFF2-40B4-BE49-F238E27FC236}">
                <a16:creationId xmlns:a16="http://schemas.microsoft.com/office/drawing/2014/main" id="{65083F4A-B203-9706-FDEC-70913D1E35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800" y="2024844"/>
            <a:ext cx="8280400" cy="1944776"/>
          </a:xfrm>
        </p:spPr>
      </p:pic>
      <p:sp>
        <p:nvSpPr>
          <p:cNvPr id="4" name="Datumsplatzhalter 3">
            <a:extLst>
              <a:ext uri="{FF2B5EF4-FFF2-40B4-BE49-F238E27FC236}">
                <a16:creationId xmlns:a16="http://schemas.microsoft.com/office/drawing/2014/main" id="{92580208-0314-4B2A-8813-90D5411A8481}"/>
              </a:ext>
            </a:extLst>
          </p:cNvPr>
          <p:cNvSpPr>
            <a:spLocks noGrp="1"/>
          </p:cNvSpPr>
          <p:nvPr>
            <p:ph type="dt" sz="half" idx="10"/>
          </p:nvPr>
        </p:nvSpPr>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5" name="Fußzeilenplatzhalter 4">
            <a:extLst>
              <a:ext uri="{FF2B5EF4-FFF2-40B4-BE49-F238E27FC236}">
                <a16:creationId xmlns:a16="http://schemas.microsoft.com/office/drawing/2014/main" id="{9933C343-2D3D-A39C-75D0-15EAD8F37AE3}"/>
              </a:ext>
            </a:extLst>
          </p:cNvPr>
          <p:cNvSpPr>
            <a:spLocks noGrp="1"/>
          </p:cNvSpPr>
          <p:nvPr>
            <p:ph type="ftr" sz="quarter" idx="11"/>
          </p:nvPr>
        </p:nvSpPr>
        <p:spPr/>
        <p:txBody>
          <a:bodyPr/>
          <a:lstStyle/>
          <a:p>
            <a:pPr>
              <a:defRPr/>
            </a:pPr>
            <a:r>
              <a:rPr lang="de-CH" altLang="de-DE"/>
              <a:t>Universität Basel</a:t>
            </a:r>
          </a:p>
        </p:txBody>
      </p:sp>
      <p:sp>
        <p:nvSpPr>
          <p:cNvPr id="6" name="Foliennummernplatzhalter 5">
            <a:extLst>
              <a:ext uri="{FF2B5EF4-FFF2-40B4-BE49-F238E27FC236}">
                <a16:creationId xmlns:a16="http://schemas.microsoft.com/office/drawing/2014/main" id="{22393FAC-986C-1B53-E7D9-758730EE0C67}"/>
              </a:ext>
            </a:extLst>
          </p:cNvPr>
          <p:cNvSpPr>
            <a:spLocks noGrp="1"/>
          </p:cNvSpPr>
          <p:nvPr>
            <p:ph type="sldNum" sz="quarter" idx="12"/>
          </p:nvPr>
        </p:nvSpPr>
        <p:spPr/>
        <p:txBody>
          <a:bodyPr/>
          <a:lstStyle/>
          <a:p>
            <a:pPr>
              <a:defRPr/>
            </a:pPr>
            <a:fld id="{9ED21347-E9A4-A647-9A2C-F33473CEEC59}" type="slidenum">
              <a:rPr lang="de-CH" altLang="de-DE" smtClean="0"/>
              <a:pPr>
                <a:defRPr/>
              </a:pPr>
              <a:t>22</a:t>
            </a:fld>
            <a:endParaRPr lang="de-CH" altLang="de-DE"/>
          </a:p>
        </p:txBody>
      </p:sp>
    </p:spTree>
    <p:extLst>
      <p:ext uri="{BB962C8B-B14F-4D97-AF65-F5344CB8AC3E}">
        <p14:creationId xmlns:p14="http://schemas.microsoft.com/office/powerpoint/2010/main" val="2808304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3CDF11-C62A-C621-A43B-517E5E86E39E}"/>
              </a:ext>
            </a:extLst>
          </p:cNvPr>
          <p:cNvSpPr>
            <a:spLocks noGrp="1"/>
          </p:cNvSpPr>
          <p:nvPr>
            <p:ph type="title"/>
          </p:nvPr>
        </p:nvSpPr>
        <p:spPr/>
        <p:txBody>
          <a:bodyPr/>
          <a:lstStyle/>
          <a:p>
            <a:r>
              <a:rPr lang="de-DE" dirty="0"/>
              <a:t>Agenda</a:t>
            </a:r>
          </a:p>
        </p:txBody>
      </p:sp>
      <p:sp>
        <p:nvSpPr>
          <p:cNvPr id="4" name="Datumsplatzhalter 3">
            <a:extLst>
              <a:ext uri="{FF2B5EF4-FFF2-40B4-BE49-F238E27FC236}">
                <a16:creationId xmlns:a16="http://schemas.microsoft.com/office/drawing/2014/main" id="{42573CD3-BE66-84B7-6FA2-D46D69589580}"/>
              </a:ext>
            </a:extLst>
          </p:cNvPr>
          <p:cNvSpPr>
            <a:spLocks noGrp="1"/>
          </p:cNvSpPr>
          <p:nvPr>
            <p:ph type="dt" sz="half" idx="10"/>
          </p:nvPr>
        </p:nvSpPr>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5" name="Fußzeilenplatzhalter 4">
            <a:extLst>
              <a:ext uri="{FF2B5EF4-FFF2-40B4-BE49-F238E27FC236}">
                <a16:creationId xmlns:a16="http://schemas.microsoft.com/office/drawing/2014/main" id="{8C363B37-B7DB-F337-0427-BCA183D18B72}"/>
              </a:ext>
            </a:extLst>
          </p:cNvPr>
          <p:cNvSpPr>
            <a:spLocks noGrp="1"/>
          </p:cNvSpPr>
          <p:nvPr>
            <p:ph type="ftr" sz="quarter" idx="11"/>
          </p:nvPr>
        </p:nvSpPr>
        <p:spPr/>
        <p:txBody>
          <a:bodyPr/>
          <a:lstStyle/>
          <a:p>
            <a:pPr>
              <a:defRPr/>
            </a:pPr>
            <a:r>
              <a:rPr lang="de-CH" altLang="de-DE"/>
              <a:t>Universität Basel</a:t>
            </a:r>
          </a:p>
        </p:txBody>
      </p:sp>
      <p:sp>
        <p:nvSpPr>
          <p:cNvPr id="6" name="Foliennummernplatzhalter 5">
            <a:extLst>
              <a:ext uri="{FF2B5EF4-FFF2-40B4-BE49-F238E27FC236}">
                <a16:creationId xmlns:a16="http://schemas.microsoft.com/office/drawing/2014/main" id="{C7309256-1D98-B7FB-22EC-F570BA81C728}"/>
              </a:ext>
            </a:extLst>
          </p:cNvPr>
          <p:cNvSpPr>
            <a:spLocks noGrp="1"/>
          </p:cNvSpPr>
          <p:nvPr>
            <p:ph type="sldNum" sz="quarter" idx="12"/>
          </p:nvPr>
        </p:nvSpPr>
        <p:spPr/>
        <p:txBody>
          <a:bodyPr/>
          <a:lstStyle/>
          <a:p>
            <a:pPr>
              <a:defRPr/>
            </a:pPr>
            <a:fld id="{9ED21347-E9A4-A647-9A2C-F33473CEEC59}" type="slidenum">
              <a:rPr lang="de-CH" altLang="de-DE" smtClean="0"/>
              <a:pPr>
                <a:defRPr/>
              </a:pPr>
              <a:t>23</a:t>
            </a:fld>
            <a:endParaRPr lang="de-CH" altLang="de-DE"/>
          </a:p>
        </p:txBody>
      </p:sp>
      <p:graphicFrame>
        <p:nvGraphicFramePr>
          <p:cNvPr id="7" name="Tabelle 7">
            <a:extLst>
              <a:ext uri="{FF2B5EF4-FFF2-40B4-BE49-F238E27FC236}">
                <a16:creationId xmlns:a16="http://schemas.microsoft.com/office/drawing/2014/main" id="{D937A10E-FE9C-7C46-EC5D-3A19CDA64589}"/>
              </a:ext>
            </a:extLst>
          </p:cNvPr>
          <p:cNvGraphicFramePr>
            <a:graphicFrameLocks noGrp="1"/>
          </p:cNvGraphicFramePr>
          <p:nvPr>
            <p:extLst>
              <p:ext uri="{D42A27DB-BD31-4B8C-83A1-F6EECF244321}">
                <p14:modId xmlns:p14="http://schemas.microsoft.com/office/powerpoint/2010/main" val="487255794"/>
              </p:ext>
            </p:extLst>
          </p:nvPr>
        </p:nvGraphicFramePr>
        <p:xfrm>
          <a:off x="431800" y="1525588"/>
          <a:ext cx="8291513" cy="2272166"/>
        </p:xfrm>
        <a:graphic>
          <a:graphicData uri="http://schemas.openxmlformats.org/drawingml/2006/table">
            <a:tbl>
              <a:tblPr firstRow="1" bandRow="1">
                <a:tableStyleId>{2D5ABB26-0587-4C30-8999-92F81FD0307C}</a:tableStyleId>
              </a:tblPr>
              <a:tblGrid>
                <a:gridCol w="478523">
                  <a:extLst>
                    <a:ext uri="{9D8B030D-6E8A-4147-A177-3AD203B41FA5}">
                      <a16:colId xmlns:a16="http://schemas.microsoft.com/office/drawing/2014/main" val="20000"/>
                    </a:ext>
                  </a:extLst>
                </a:gridCol>
                <a:gridCol w="7812990">
                  <a:extLst>
                    <a:ext uri="{9D8B030D-6E8A-4147-A177-3AD203B41FA5}">
                      <a16:colId xmlns:a16="http://schemas.microsoft.com/office/drawing/2014/main" val="20001"/>
                    </a:ext>
                  </a:extLst>
                </a:gridCol>
              </a:tblGrid>
              <a:tr h="454422">
                <a:tc>
                  <a:txBody>
                    <a:bodyPr/>
                    <a:lstStyle/>
                    <a:p>
                      <a:r>
                        <a:rPr lang="de-CH" sz="1800" dirty="0"/>
                        <a:t>1</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Ansprechpartner und Dokumente</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54422">
                <a:tc>
                  <a:txBody>
                    <a:bodyPr/>
                    <a:lstStyle/>
                    <a:p>
                      <a:r>
                        <a:rPr lang="de-CH" sz="1800" dirty="0"/>
                        <a:t>2</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Überblick Masterstudium</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54422">
                <a:tc>
                  <a:txBody>
                    <a:bodyPr/>
                    <a:lstStyle/>
                    <a:p>
                      <a:r>
                        <a:rPr lang="de-CH" sz="1800" dirty="0"/>
                        <a:t>3</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Majors: HI-PSY, SC-PSY</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54422">
                <a:tc>
                  <a:txBody>
                    <a:bodyPr/>
                    <a:lstStyle/>
                    <a:p>
                      <a:r>
                        <a:rPr lang="de-CH" sz="1800" dirty="0"/>
                        <a:t>4</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800" b="0" u="none" strike="noStrike" cap="none" normalizeH="0" baseline="0" dirty="0" err="1">
                          <a:ln>
                            <a:noFill/>
                          </a:ln>
                          <a:solidFill>
                            <a:schemeClr val="tx1"/>
                          </a:solidFill>
                          <a:effectLst/>
                        </a:rPr>
                        <a:t>Masterprojekt</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Masterprüfung</a:t>
                      </a:r>
                      <a:r>
                        <a:rPr kumimoji="0" lang="en-US" altLang="de-DE" sz="1800" b="0" u="none" strike="noStrike" cap="none" normalizeH="0" baseline="0" dirty="0">
                          <a:ln>
                            <a:noFill/>
                          </a:ln>
                          <a:solidFill>
                            <a:schemeClr val="tx1"/>
                          </a:solidFill>
                          <a:effectLst/>
                        </a:rPr>
                        <a:t> und </a:t>
                      </a:r>
                      <a:r>
                        <a:rPr kumimoji="0" lang="en-US" altLang="de-DE" sz="1800" b="0" u="none" strike="noStrike" cap="none" normalizeH="0" baseline="0" dirty="0" err="1">
                          <a:ln>
                            <a:noFill/>
                          </a:ln>
                          <a:solidFill>
                            <a:schemeClr val="tx1"/>
                          </a:solidFill>
                          <a:effectLst/>
                        </a:rPr>
                        <a:t>Abschluss</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Zusammenfassung</a:t>
                      </a:r>
                      <a:endParaRPr kumimoji="0" lang="en-US"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3"/>
                  </a:ext>
                </a:extLst>
              </a:tr>
              <a:tr h="454422">
                <a:tc>
                  <a:txBody>
                    <a:bodyPr/>
                    <a:lstStyle/>
                    <a:p>
                      <a:r>
                        <a:rPr lang="de-CH" sz="1800" dirty="0"/>
                        <a:t>5</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 Fragen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913463"/>
                  </a:ext>
                </a:extLst>
              </a:tr>
            </a:tbl>
          </a:graphicData>
        </a:graphic>
      </p:graphicFrame>
    </p:spTree>
    <p:extLst>
      <p:ext uri="{BB962C8B-B14F-4D97-AF65-F5344CB8AC3E}">
        <p14:creationId xmlns:p14="http://schemas.microsoft.com/office/powerpoint/2010/main" val="3530611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el 1">
            <a:extLst>
              <a:ext uri="{FF2B5EF4-FFF2-40B4-BE49-F238E27FC236}">
                <a16:creationId xmlns:a16="http://schemas.microsoft.com/office/drawing/2014/main" id="{F5AFD760-DD9B-E6D9-BE38-A51060D863F2}"/>
              </a:ext>
            </a:extLst>
          </p:cNvPr>
          <p:cNvSpPr>
            <a:spLocks noGrp="1"/>
          </p:cNvSpPr>
          <p:nvPr>
            <p:ph type="title"/>
          </p:nvPr>
        </p:nvSpPr>
        <p:spPr/>
        <p:txBody>
          <a:bodyPr/>
          <a:lstStyle/>
          <a:p>
            <a:r>
              <a:rPr lang="de-DE" altLang="de-DE" dirty="0">
                <a:ea typeface="ＭＳ Ｐゴシック" panose="020B0600070205080204" pitchFamily="34" charset="-128"/>
              </a:rPr>
              <a:t>Masterprojekt/Masterarbeit (</a:t>
            </a:r>
            <a:r>
              <a:rPr lang="de-DE" altLang="de-DE" dirty="0" err="1">
                <a:ea typeface="ＭＳ Ｐゴシック" panose="020B0600070205080204" pitchFamily="34" charset="-128"/>
              </a:rPr>
              <a:t>StO</a:t>
            </a:r>
            <a:r>
              <a:rPr lang="de-DE" altLang="de-DE" dirty="0">
                <a:ea typeface="ＭＳ Ｐゴシック" panose="020B0600070205080204" pitchFamily="34" charset="-128"/>
              </a:rPr>
              <a:t> §17):</a:t>
            </a:r>
            <a:br>
              <a:rPr lang="de-DE" altLang="de-DE" dirty="0">
                <a:ea typeface="ＭＳ Ｐゴシック" panose="020B0600070205080204" pitchFamily="34" charset="-128"/>
              </a:rPr>
            </a:br>
            <a:endParaRPr lang="de-DE" altLang="de-DE" dirty="0">
              <a:ea typeface="ＭＳ Ｐゴシック" panose="020B0600070205080204" pitchFamily="34" charset="-128"/>
            </a:endParaRPr>
          </a:p>
        </p:txBody>
      </p:sp>
      <p:sp>
        <p:nvSpPr>
          <p:cNvPr id="40962" name="Inhaltsplatzhalter 2">
            <a:extLst>
              <a:ext uri="{FF2B5EF4-FFF2-40B4-BE49-F238E27FC236}">
                <a16:creationId xmlns:a16="http://schemas.microsoft.com/office/drawing/2014/main" id="{B747F03F-9DBC-5161-7A37-88AC9E21D871}"/>
              </a:ext>
            </a:extLst>
          </p:cNvPr>
          <p:cNvSpPr>
            <a:spLocks noGrp="1"/>
          </p:cNvSpPr>
          <p:nvPr>
            <p:ph idx="1"/>
          </p:nvPr>
        </p:nvSpPr>
        <p:spPr>
          <a:xfrm>
            <a:off x="360363" y="1304764"/>
            <a:ext cx="8280400" cy="5146836"/>
          </a:xfrm>
        </p:spPr>
        <p:txBody>
          <a:bodyPr/>
          <a:lstStyle/>
          <a:p>
            <a:pPr>
              <a:buFont typeface="Symbol" pitchFamily="2" charset="2"/>
              <a:buChar char="-"/>
              <a:defRPr/>
            </a:pPr>
            <a:r>
              <a:rPr lang="de-DE" altLang="de-DE" dirty="0">
                <a:ea typeface="ＭＳ Ｐゴシック" panose="020B0600070205080204" pitchFamily="34" charset="-128"/>
              </a:rPr>
              <a:t>Die Masterarbeit wird im gewählten Major verfasst und durch die Lehrveranstaltungen des Moduls Masterprojekt begleitet (Kolloquium und Masterprojekt)</a:t>
            </a:r>
          </a:p>
          <a:p>
            <a:pPr>
              <a:buFont typeface="Symbol" pitchFamily="2" charset="2"/>
              <a:buChar char="-"/>
              <a:defRPr/>
            </a:pPr>
            <a:endParaRPr lang="de-DE" altLang="de-DE" dirty="0">
              <a:ea typeface="ＭＳ Ｐゴシック" panose="020B0600070205080204" pitchFamily="34" charset="-128"/>
            </a:endParaRPr>
          </a:p>
          <a:p>
            <a:pPr marL="0" indent="0">
              <a:defRPr/>
            </a:pPr>
            <a:r>
              <a:rPr lang="de-DE" altLang="de-DE" dirty="0">
                <a:ea typeface="ＭＳ Ｐゴシック" panose="020B0600070205080204" pitchFamily="34" charset="-128"/>
              </a:rPr>
              <a:t>Prozess:</a:t>
            </a:r>
          </a:p>
          <a:p>
            <a:pPr>
              <a:buFont typeface="Symbol" pitchFamily="2" charset="2"/>
              <a:buChar char="-"/>
              <a:defRPr/>
            </a:pPr>
            <a:r>
              <a:rPr lang="de-DE" altLang="de-DE" dirty="0">
                <a:ea typeface="ＭＳ Ｐゴシック" panose="020B0600070205080204" pitchFamily="34" charset="-128"/>
              </a:rPr>
              <a:t>Die </a:t>
            </a:r>
            <a:r>
              <a:rPr lang="de-DE" altLang="de-DE" b="1" dirty="0">
                <a:ea typeface="ＭＳ Ｐゴシック" panose="020B0600070205080204" pitchFamily="34" charset="-128"/>
              </a:rPr>
              <a:t>Anmeldung zu den Masterarbeitsthemen </a:t>
            </a:r>
            <a:r>
              <a:rPr lang="de-DE" altLang="de-DE" dirty="0">
                <a:ea typeface="ＭＳ Ｐゴシック" panose="020B0600070205080204" pitchFamily="34" charset="-128"/>
              </a:rPr>
              <a:t>läuft über den </a:t>
            </a:r>
            <a:r>
              <a:rPr lang="de-DE" altLang="de-DE" dirty="0" err="1">
                <a:ea typeface="ＭＳ Ｐゴシック" panose="020B0600070205080204" pitchFamily="34" charset="-128"/>
              </a:rPr>
              <a:t>MasterMatch</a:t>
            </a:r>
            <a:r>
              <a:rPr lang="de-DE" altLang="de-DE" dirty="0">
                <a:ea typeface="ＭＳ Ｐゴシック" panose="020B0600070205080204" pitchFamily="34" charset="-128"/>
              </a:rPr>
              <a:t>. </a:t>
            </a:r>
          </a:p>
          <a:p>
            <a:pPr marL="342000" indent="-342000">
              <a:defRPr/>
            </a:pPr>
            <a:r>
              <a:rPr lang="de-DE" altLang="de-DE" dirty="0">
                <a:ea typeface="ＭＳ Ｐゴシック" panose="020B0600070205080204" pitchFamily="34" charset="-128"/>
              </a:rPr>
              <a:t>     Alle Informationen unter: </a:t>
            </a:r>
            <a:r>
              <a:rPr lang="de-DE" altLang="de-DE" u="sng" dirty="0">
                <a:ea typeface="ＭＳ Ｐゴシック" panose="020B0600070205080204" pitchFamily="34" charset="-128"/>
                <a:hlinkClick r:id="rId3"/>
              </a:rPr>
              <a:t>www.psychologie.unibas.ch</a:t>
            </a:r>
            <a:r>
              <a:rPr lang="de-DE" altLang="de-DE" u="sng" dirty="0">
                <a:ea typeface="ＭＳ Ｐゴシック" panose="020B0600070205080204" pitchFamily="34" charset="-128"/>
              </a:rPr>
              <a:t>  </a:t>
            </a:r>
            <a:r>
              <a:rPr lang="de-DE" altLang="de-DE" dirty="0">
                <a:ea typeface="ＭＳ Ｐゴシック" panose="020B0600070205080204" pitchFamily="34" charset="-128"/>
              </a:rPr>
              <a:t>&gt; Masterstudium (</a:t>
            </a:r>
            <a:r>
              <a:rPr lang="de-DE" altLang="de-DE" dirty="0" err="1">
                <a:ea typeface="ＭＳ Ｐゴシック" panose="020B0600070205080204" pitchFamily="34" charset="-128"/>
              </a:rPr>
              <a:t>StO</a:t>
            </a:r>
            <a:r>
              <a:rPr lang="de-DE" altLang="de-DE" dirty="0">
                <a:ea typeface="ＭＳ Ｐゴシック" panose="020B0600070205080204" pitchFamily="34" charset="-128"/>
              </a:rPr>
              <a:t> 24) &gt; Major ...     </a:t>
            </a:r>
          </a:p>
          <a:p>
            <a:pPr marL="285750" indent="-285750">
              <a:buFont typeface="Symbol" pitchFamily="2" charset="2"/>
              <a:buChar char="-"/>
              <a:defRPr/>
            </a:pPr>
            <a:r>
              <a:rPr lang="de-DE" altLang="de-DE" dirty="0">
                <a:ea typeface="ＭＳ Ｐゴシック" panose="020B0600070205080204" pitchFamily="34" charset="-128"/>
              </a:rPr>
              <a:t>Von KW 42 bis KW 45 können die Masterarbeitsthemen eingesehen werden und Kontakt mit den Dozierenden aufgenommen werden, um die Passung zwischen eigenem Interesse und dem Masterarbeitsthema zu eruieren.</a:t>
            </a:r>
          </a:p>
          <a:p>
            <a:pPr marL="285750" indent="-285750">
              <a:buFont typeface="Symbol" pitchFamily="2" charset="2"/>
              <a:buChar char="-"/>
              <a:defRPr/>
            </a:pPr>
            <a:r>
              <a:rPr lang="de-DE" altLang="de-DE" dirty="0">
                <a:ea typeface="ＭＳ Ｐゴシック" panose="020B0600070205080204" pitchFamily="34" charset="-128"/>
              </a:rPr>
              <a:t>Informationsveranstaltung im KW 45 vom gewählten Major</a:t>
            </a:r>
          </a:p>
          <a:p>
            <a:pPr marL="285750" indent="-285750">
              <a:buFont typeface="Symbol" pitchFamily="2" charset="2"/>
              <a:buChar char="-"/>
              <a:defRPr/>
            </a:pPr>
            <a:r>
              <a:rPr lang="de-DE" altLang="de-DE" dirty="0">
                <a:ea typeface="ＭＳ Ｐゴシック" panose="020B0600070205080204" pitchFamily="34" charset="-128"/>
              </a:rPr>
              <a:t>Ab KW 46 bis KW 50 können verbindliche Anfragen über den Mastermatch getätigt werden.</a:t>
            </a:r>
            <a:br>
              <a:rPr lang="de-DE" altLang="de-DE" dirty="0">
                <a:ea typeface="ＭＳ Ｐゴシック" panose="020B0600070205080204" pitchFamily="34" charset="-128"/>
              </a:rPr>
            </a:br>
            <a:endParaRPr lang="de-DE" altLang="de-DE" dirty="0">
              <a:ea typeface="ＭＳ Ｐゴシック" panose="020B0600070205080204" pitchFamily="34" charset="-128"/>
            </a:endParaRPr>
          </a:p>
          <a:p>
            <a:pPr marL="285750" indent="-285750">
              <a:buFont typeface="Symbol" pitchFamily="2" charset="2"/>
              <a:buChar char="-"/>
              <a:defRPr/>
            </a:pPr>
            <a:r>
              <a:rPr lang="de-DE" altLang="de-DE" dirty="0">
                <a:ea typeface="ＭＳ Ｐゴシック" panose="020B0600070205080204" pitchFamily="34" charset="-128"/>
              </a:rPr>
              <a:t>Die </a:t>
            </a:r>
            <a:r>
              <a:rPr lang="de-DE" altLang="de-DE" b="1" dirty="0">
                <a:ea typeface="ＭＳ Ｐゴシック" panose="020B0600070205080204" pitchFamily="34" charset="-128"/>
              </a:rPr>
              <a:t>Annahme</a:t>
            </a:r>
            <a:r>
              <a:rPr lang="de-DE" altLang="de-DE" dirty="0">
                <a:ea typeface="ＭＳ Ｐゴシック" panose="020B0600070205080204" pitchFamily="34" charset="-128"/>
              </a:rPr>
              <a:t> einer Anfrage ist </a:t>
            </a:r>
            <a:r>
              <a:rPr lang="de-DE" altLang="de-DE" b="1" dirty="0">
                <a:ea typeface="ＭＳ Ｐゴシック" panose="020B0600070205080204" pitchFamily="34" charset="-128"/>
              </a:rPr>
              <a:t>verbindlich</a:t>
            </a:r>
            <a:r>
              <a:rPr lang="de-DE" altLang="de-DE" dirty="0">
                <a:ea typeface="ＭＳ Ｐゴシック" panose="020B0600070205080204" pitchFamily="34" charset="-128"/>
              </a:rPr>
              <a:t>. </a:t>
            </a:r>
          </a:p>
          <a:p>
            <a:pPr marL="285750" indent="-285750">
              <a:buFont typeface="Symbol" pitchFamily="2" charset="2"/>
              <a:buChar char="-"/>
              <a:defRPr/>
            </a:pPr>
            <a:r>
              <a:rPr lang="de-CH" dirty="0"/>
              <a:t>Die Studierende belegen in der Regel in den zwei darauffolgenden Semestern das entsprechende Masterprojekt und Kolloquium über die Online Services.</a:t>
            </a: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a:p>
            <a:pPr>
              <a:defRPr/>
            </a:pPr>
            <a:endParaRPr lang="de-DE" altLang="de-DE" dirty="0">
              <a:latin typeface="Verdana" panose="020B0604030504040204" pitchFamily="34" charset="0"/>
              <a:ea typeface="ＭＳ Ｐゴシック" panose="020B0600070205080204" pitchFamily="34" charset="-128"/>
            </a:endParaRPr>
          </a:p>
          <a:p>
            <a:pPr>
              <a:buFont typeface="Arial" panose="020B0604020202020204" pitchFamily="34" charset="0"/>
              <a:buChar char="•"/>
              <a:defRPr/>
            </a:pPr>
            <a:endParaRPr lang="de-DE" altLang="de-DE" dirty="0">
              <a:latin typeface="Verdana" panose="020B0604030504040204" pitchFamily="34" charset="0"/>
              <a:ea typeface="ＭＳ Ｐゴシック" panose="020B0600070205080204" pitchFamily="34" charset="-128"/>
            </a:endParaRPr>
          </a:p>
          <a:p>
            <a:pPr>
              <a:buFont typeface="Arial" panose="020B0604020202020204" pitchFamily="34" charset="0"/>
              <a:buChar char="•"/>
              <a:defRPr/>
            </a:pPr>
            <a:endParaRPr lang="de-DE" altLang="de-DE" dirty="0">
              <a:ea typeface="ＭＳ Ｐゴシック" panose="020B0600070205080204" pitchFamily="34" charset="-128"/>
            </a:endParaRPr>
          </a:p>
          <a:p>
            <a:pPr>
              <a:buFont typeface="Arial" panose="020B0604020202020204" pitchFamily="34" charset="0"/>
              <a:buChar char="•"/>
              <a:defRPr/>
            </a:pPr>
            <a:endParaRPr lang="de-DE" altLang="de-DE" dirty="0">
              <a:latin typeface="Verdana" panose="020B0604030504040204" pitchFamily="34" charset="0"/>
              <a:ea typeface="ＭＳ Ｐゴシック" panose="020B0600070205080204" pitchFamily="34" charset="-128"/>
            </a:endParaRPr>
          </a:p>
        </p:txBody>
      </p:sp>
      <p:sp>
        <p:nvSpPr>
          <p:cNvPr id="45059" name="Fußzeilenplatzhalter 4">
            <a:extLst>
              <a:ext uri="{FF2B5EF4-FFF2-40B4-BE49-F238E27FC236}">
                <a16:creationId xmlns:a16="http://schemas.microsoft.com/office/drawing/2014/main" id="{E73DE4F4-C48F-9B88-01D4-E0D8BC833F8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45060" name="Foliennummernplatzhalter 5">
            <a:extLst>
              <a:ext uri="{FF2B5EF4-FFF2-40B4-BE49-F238E27FC236}">
                <a16:creationId xmlns:a16="http://schemas.microsoft.com/office/drawing/2014/main" id="{2F03CEDE-A6DE-E302-7B41-5A009A2FAD4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27F91D4-8069-1642-800C-6CAC9DD5A1F3}" type="slidenum">
              <a:rPr lang="de-CH" altLang="de-DE" smtClean="0"/>
              <a:pPr/>
              <a:t>24</a:t>
            </a:fld>
            <a:endParaRPr lang="de-CH" altLang="de-DE"/>
          </a:p>
        </p:txBody>
      </p:sp>
      <p:sp>
        <p:nvSpPr>
          <p:cNvPr id="2" name="Datumsplatzhalter 3">
            <a:extLst>
              <a:ext uri="{FF2B5EF4-FFF2-40B4-BE49-F238E27FC236}">
                <a16:creationId xmlns:a16="http://schemas.microsoft.com/office/drawing/2014/main" id="{2D576567-C500-BCDA-0A63-B5BD0DBC78BF}"/>
              </a:ext>
            </a:extLst>
          </p:cNvPr>
          <p:cNvSpPr>
            <a:spLocks noGrp="1"/>
          </p:cNvSpPr>
          <p:nvPr>
            <p:ph type="dt" sz="half" idx="10"/>
          </p:nvPr>
        </p:nvSpPr>
        <p:spPr>
          <a:xfrm>
            <a:off x="431800" y="6524625"/>
            <a:ext cx="2159000" cy="179388"/>
          </a:xfrm>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3" name="Textfeld 2">
            <a:extLst>
              <a:ext uri="{FF2B5EF4-FFF2-40B4-BE49-F238E27FC236}">
                <a16:creationId xmlns:a16="http://schemas.microsoft.com/office/drawing/2014/main" id="{04B0E5FF-1927-598C-1F81-C093D1539AAA}"/>
              </a:ext>
            </a:extLst>
          </p:cNvPr>
          <p:cNvSpPr txBox="1"/>
          <p:nvPr/>
        </p:nvSpPr>
        <p:spPr>
          <a:xfrm>
            <a:off x="2598821" y="529389"/>
            <a:ext cx="0" cy="0"/>
          </a:xfrm>
          <a:prstGeom prst="rect">
            <a:avLst/>
          </a:prstGeom>
          <a:noFill/>
        </p:spPr>
        <p:txBody>
          <a:bodyPr wrap="none" lIns="0" tIns="0" rIns="0" bIns="0" rtlCol="0">
            <a:noAutofit/>
          </a:bodyPr>
          <a:lstStyle/>
          <a:p>
            <a:pPr>
              <a:lnSpc>
                <a:spcPts val="2200"/>
              </a:lnSpc>
            </a:pPr>
            <a:endParaRPr lang="de-DE"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9BE927-7532-C13E-6253-899CE1E15ACB}"/>
              </a:ext>
            </a:extLst>
          </p:cNvPr>
          <p:cNvSpPr>
            <a:spLocks noGrp="1"/>
          </p:cNvSpPr>
          <p:nvPr>
            <p:ph type="title"/>
          </p:nvPr>
        </p:nvSpPr>
        <p:spPr/>
        <p:txBody>
          <a:bodyPr/>
          <a:lstStyle/>
          <a:p>
            <a:r>
              <a:rPr lang="de-DE" altLang="de-DE" dirty="0">
                <a:ea typeface="ＭＳ Ｐゴシック" panose="020B0600070205080204" pitchFamily="34" charset="-128"/>
              </a:rPr>
              <a:t>Masterprüfung und Abschluss</a:t>
            </a:r>
            <a:endParaRPr lang="de-DE" dirty="0"/>
          </a:p>
        </p:txBody>
      </p:sp>
      <p:sp>
        <p:nvSpPr>
          <p:cNvPr id="3" name="Inhaltsplatzhalter 2">
            <a:extLst>
              <a:ext uri="{FF2B5EF4-FFF2-40B4-BE49-F238E27FC236}">
                <a16:creationId xmlns:a16="http://schemas.microsoft.com/office/drawing/2014/main" id="{2EFAFD3F-18F9-B57A-0859-F90DF4523690}"/>
              </a:ext>
            </a:extLst>
          </p:cNvPr>
          <p:cNvSpPr>
            <a:spLocks noGrp="1"/>
          </p:cNvSpPr>
          <p:nvPr>
            <p:ph idx="1"/>
          </p:nvPr>
        </p:nvSpPr>
        <p:spPr>
          <a:xfrm>
            <a:off x="359569" y="1070768"/>
            <a:ext cx="8280400" cy="4716463"/>
          </a:xfrm>
        </p:spPr>
        <p:txBody>
          <a:bodyPr/>
          <a:lstStyle/>
          <a:p>
            <a:pPr marL="0" indent="0">
              <a:defRPr/>
            </a:pPr>
            <a:r>
              <a:rPr lang="de-DE" altLang="de-DE" dirty="0">
                <a:ea typeface="ＭＳ Ｐゴシック" panose="020B0600070205080204" pitchFamily="34" charset="-128"/>
              </a:rPr>
              <a:t>Voraussetzung für die Zulassung zur </a:t>
            </a:r>
            <a:r>
              <a:rPr lang="de-DE" altLang="de-DE" b="1" dirty="0">
                <a:ea typeface="ＭＳ Ｐゴシック" panose="020B0600070205080204" pitchFamily="34" charset="-128"/>
              </a:rPr>
              <a:t>mündlichen Prüfung (</a:t>
            </a:r>
            <a:r>
              <a:rPr lang="de-DE" altLang="de-DE" dirty="0" err="1">
                <a:ea typeface="ＭＳ Ｐゴシック" panose="020B0600070205080204" pitchFamily="34" charset="-128"/>
              </a:rPr>
              <a:t>StO</a:t>
            </a:r>
            <a:r>
              <a:rPr lang="de-DE" altLang="de-DE" dirty="0">
                <a:ea typeface="ＭＳ Ｐゴシック" panose="020B0600070205080204" pitchFamily="34" charset="-128"/>
              </a:rPr>
              <a:t> §18 ):</a:t>
            </a:r>
          </a:p>
          <a:p>
            <a:pPr marL="0" indent="0">
              <a:defRPr/>
            </a:pPr>
            <a:endParaRPr lang="de-DE" altLang="de-DE" dirty="0">
              <a:ea typeface="ＭＳ Ｐゴシック" panose="020B0600070205080204" pitchFamily="34" charset="-128"/>
            </a:endParaRPr>
          </a:p>
          <a:p>
            <a:pPr>
              <a:buFont typeface="Symbol" pitchFamily="2" charset="2"/>
              <a:buChar char="-"/>
              <a:defRPr/>
            </a:pPr>
            <a:r>
              <a:rPr lang="de-DE" altLang="de-DE" dirty="0">
                <a:ea typeface="ＭＳ Ｐゴシック" panose="020B0600070205080204" pitchFamily="34" charset="-128"/>
              </a:rPr>
              <a:t>Anmeldung zur Masterprüfung (Anmeldung vor Versand Gutachten)</a:t>
            </a:r>
          </a:p>
          <a:p>
            <a:pPr>
              <a:buFont typeface="Symbol" pitchFamily="2" charset="2"/>
              <a:buChar char="-"/>
              <a:defRPr/>
            </a:pPr>
            <a:r>
              <a:rPr lang="de-DE" altLang="de-DE" dirty="0">
                <a:ea typeface="ＭＳ Ｐゴシック" panose="020B0600070205080204" pitchFamily="34" charset="-128"/>
              </a:rPr>
              <a:t>Bestandene Masterarbeit (Gutachten werden verschickt)</a:t>
            </a:r>
          </a:p>
          <a:p>
            <a:pPr>
              <a:buFont typeface="Symbol" pitchFamily="2" charset="2"/>
              <a:buChar char="-"/>
              <a:defRPr/>
            </a:pPr>
            <a:endParaRPr lang="de-DE" altLang="de-DE" dirty="0">
              <a:ea typeface="ＭＳ Ｐゴシック" panose="020B0600070205080204" pitchFamily="34" charset="-128"/>
            </a:endParaRPr>
          </a:p>
          <a:p>
            <a:pPr>
              <a:buFont typeface="Symbol" pitchFamily="2" charset="2"/>
              <a:buChar char="-"/>
              <a:defRPr/>
            </a:pPr>
            <a:r>
              <a:rPr lang="de-DE" altLang="de-DE" dirty="0">
                <a:ea typeface="ＭＳ Ｐゴシック" panose="020B0600070205080204" pitchFamily="34" charset="-128"/>
              </a:rPr>
              <a:t>Bleiben Sie der Masterprüfung fern, gilt diese als nicht bestanden und wird mit der Note 1.0 bewertet, sie kann </a:t>
            </a:r>
            <a:r>
              <a:rPr lang="de-DE" altLang="de-DE" b="1" dirty="0">
                <a:ea typeface="ＭＳ Ｐゴシック" panose="020B0600070205080204" pitchFamily="34" charset="-128"/>
              </a:rPr>
              <a:t>einmal </a:t>
            </a:r>
            <a:r>
              <a:rPr lang="de-DE" altLang="de-DE" dirty="0">
                <a:ea typeface="ＭＳ Ｐゴシック" panose="020B0600070205080204" pitchFamily="34" charset="-128"/>
              </a:rPr>
              <a:t>wiederholt werden</a:t>
            </a:r>
          </a:p>
          <a:p>
            <a:pPr>
              <a:buFont typeface="Symbol" pitchFamily="2" charset="2"/>
              <a:buChar char="-"/>
              <a:defRPr/>
            </a:pPr>
            <a:endParaRPr lang="de-DE" altLang="de-DE" dirty="0">
              <a:ea typeface="ＭＳ Ｐゴシック" panose="020B0600070205080204" pitchFamily="34" charset="-128"/>
            </a:endParaRPr>
          </a:p>
          <a:p>
            <a:pPr>
              <a:buFont typeface="Symbol" pitchFamily="2" charset="2"/>
              <a:buChar char="-"/>
              <a:defRPr/>
            </a:pPr>
            <a:endParaRPr lang="de-DE" altLang="de-DE" dirty="0">
              <a:ea typeface="ＭＳ Ｐゴシック" panose="020B0600070205080204" pitchFamily="34" charset="-128"/>
            </a:endParaRPr>
          </a:p>
          <a:p>
            <a:pPr>
              <a:buFont typeface="Symbol" pitchFamily="2" charset="2"/>
              <a:buChar char="-"/>
              <a:defRPr/>
            </a:pPr>
            <a:r>
              <a:rPr lang="de-DE" altLang="de-DE" dirty="0">
                <a:ea typeface="ＭＳ Ｐゴシック" panose="020B0600070205080204" pitchFamily="34" charset="-128"/>
              </a:rPr>
              <a:t>Der </a:t>
            </a:r>
            <a:r>
              <a:rPr lang="de-DE" altLang="de-DE" b="1" dirty="0">
                <a:ea typeface="ＭＳ Ｐゴシック" panose="020B0600070205080204" pitchFamily="34" charset="-128"/>
              </a:rPr>
              <a:t>Abschluss</a:t>
            </a:r>
            <a:r>
              <a:rPr lang="de-DE" altLang="de-DE" dirty="0">
                <a:ea typeface="ＭＳ Ｐゴシック" panose="020B0600070205080204" pitchFamily="34" charset="-128"/>
              </a:rPr>
              <a:t> muss online fristgerecht (31.01. resp. 31.07.) auf der Website der Fakultät für Psychologie beantragt werden</a:t>
            </a:r>
          </a:p>
          <a:p>
            <a:pPr>
              <a:buFont typeface="Symbol" pitchFamily="2" charset="2"/>
              <a:buChar char="-"/>
              <a:defRPr/>
            </a:pPr>
            <a:endParaRPr lang="de-DE" altLang="de-DE" dirty="0">
              <a:ea typeface="ＭＳ Ｐゴシック" panose="020B0600070205080204" pitchFamily="34" charset="-128"/>
            </a:endParaRPr>
          </a:p>
          <a:p>
            <a:pPr>
              <a:buFont typeface="Symbol" pitchFamily="2" charset="2"/>
              <a:buChar char="-"/>
              <a:defRPr/>
            </a:pPr>
            <a:r>
              <a:rPr lang="de-DE" altLang="de-DE" dirty="0">
                <a:ea typeface="ＭＳ Ｐゴシック" panose="020B0600070205080204" pitchFamily="34" charset="-128"/>
              </a:rPr>
              <a:t>Die Immatrikulation endet mit der Exmatrikulation auf den Online Services</a:t>
            </a:r>
          </a:p>
          <a:p>
            <a:endParaRPr lang="de-DE" dirty="0"/>
          </a:p>
        </p:txBody>
      </p:sp>
      <p:sp>
        <p:nvSpPr>
          <p:cNvPr id="4" name="Datumsplatzhalter 3">
            <a:extLst>
              <a:ext uri="{FF2B5EF4-FFF2-40B4-BE49-F238E27FC236}">
                <a16:creationId xmlns:a16="http://schemas.microsoft.com/office/drawing/2014/main" id="{06512BAA-D166-85CC-6C74-A9F03E944DF2}"/>
              </a:ext>
            </a:extLst>
          </p:cNvPr>
          <p:cNvSpPr>
            <a:spLocks noGrp="1"/>
          </p:cNvSpPr>
          <p:nvPr>
            <p:ph type="dt" sz="half" idx="10"/>
          </p:nvPr>
        </p:nvSpPr>
        <p:spPr/>
        <p:txBody>
          <a:bodyPr/>
          <a:lstStyle/>
          <a:p>
            <a:pPr>
              <a:defRPr/>
            </a:pPr>
            <a:r>
              <a:rPr lang="de-CH" altLang="de-DE" sz="600" dirty="0"/>
              <a:t>Ihr Psychologiestudium unter der </a:t>
            </a:r>
            <a:r>
              <a:rPr lang="de-CH" altLang="de-DE" sz="600" dirty="0" err="1"/>
              <a:t>StO</a:t>
            </a:r>
            <a:r>
              <a:rPr lang="de-CH" altLang="de-DE" sz="600" dirty="0"/>
              <a:t> 24</a:t>
            </a:r>
          </a:p>
        </p:txBody>
      </p:sp>
      <p:sp>
        <p:nvSpPr>
          <p:cNvPr id="5" name="Fußzeilenplatzhalter 4">
            <a:extLst>
              <a:ext uri="{FF2B5EF4-FFF2-40B4-BE49-F238E27FC236}">
                <a16:creationId xmlns:a16="http://schemas.microsoft.com/office/drawing/2014/main" id="{D404DC5D-BC8D-8A05-7889-71427D9F8FBF}"/>
              </a:ext>
            </a:extLst>
          </p:cNvPr>
          <p:cNvSpPr>
            <a:spLocks noGrp="1"/>
          </p:cNvSpPr>
          <p:nvPr>
            <p:ph type="ftr" sz="quarter" idx="11"/>
          </p:nvPr>
        </p:nvSpPr>
        <p:spPr/>
        <p:txBody>
          <a:bodyPr/>
          <a:lstStyle/>
          <a:p>
            <a:pPr>
              <a:defRPr/>
            </a:pPr>
            <a:r>
              <a:rPr lang="de-CH" altLang="de-DE"/>
              <a:t>Universität Basel</a:t>
            </a:r>
          </a:p>
        </p:txBody>
      </p:sp>
      <p:sp>
        <p:nvSpPr>
          <p:cNvPr id="6" name="Foliennummernplatzhalter 5">
            <a:extLst>
              <a:ext uri="{FF2B5EF4-FFF2-40B4-BE49-F238E27FC236}">
                <a16:creationId xmlns:a16="http://schemas.microsoft.com/office/drawing/2014/main" id="{CD720FB0-5DD1-9513-E122-1C06600D54D7}"/>
              </a:ext>
            </a:extLst>
          </p:cNvPr>
          <p:cNvSpPr>
            <a:spLocks noGrp="1"/>
          </p:cNvSpPr>
          <p:nvPr>
            <p:ph type="sldNum" sz="quarter" idx="12"/>
          </p:nvPr>
        </p:nvSpPr>
        <p:spPr/>
        <p:txBody>
          <a:bodyPr/>
          <a:lstStyle/>
          <a:p>
            <a:pPr>
              <a:defRPr/>
            </a:pPr>
            <a:fld id="{9ED21347-E9A4-A647-9A2C-F33473CEEC59}" type="slidenum">
              <a:rPr lang="de-CH" altLang="de-DE" smtClean="0"/>
              <a:pPr>
                <a:defRPr/>
              </a:pPr>
              <a:t>25</a:t>
            </a:fld>
            <a:endParaRPr lang="de-CH" altLang="de-DE"/>
          </a:p>
        </p:txBody>
      </p:sp>
      <p:pic>
        <p:nvPicPr>
          <p:cNvPr id="7" name="Bild 1" descr="Diplom.jpg">
            <a:extLst>
              <a:ext uri="{FF2B5EF4-FFF2-40B4-BE49-F238E27FC236}">
                <a16:creationId xmlns:a16="http://schemas.microsoft.com/office/drawing/2014/main" id="{5A0D9351-BE2A-9D0F-4485-D3B47954A19B}"/>
              </a:ext>
            </a:extLst>
          </p:cNvPr>
          <p:cNvPicPr>
            <a:picLocks noChangeAspect="1"/>
          </p:cNvPicPr>
          <p:nvPr/>
        </p:nvPicPr>
        <p:blipFill>
          <a:blip r:embed="rId2">
            <a:clrChange>
              <a:clrFrom>
                <a:srgbClr val="95958B"/>
              </a:clrFrom>
              <a:clrTo>
                <a:srgbClr val="95958B">
                  <a:alpha val="0"/>
                </a:srgbClr>
              </a:clrTo>
            </a:clrChange>
            <a:grayscl/>
            <a:biLevel thresh="50000"/>
            <a:extLst>
              <a:ext uri="{28A0092B-C50C-407E-A947-70E740481C1C}">
                <a14:useLocalDpi xmlns:a14="http://schemas.microsoft.com/office/drawing/2010/main" val="0"/>
              </a:ext>
            </a:extLst>
          </a:blip>
          <a:srcRect l="9590" r="5222"/>
          <a:stretch>
            <a:fillRect/>
          </a:stretch>
        </p:blipFill>
        <p:spPr bwMode="auto">
          <a:xfrm>
            <a:off x="6796088" y="5183188"/>
            <a:ext cx="2341562"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111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el 1">
            <a:extLst>
              <a:ext uri="{FF2B5EF4-FFF2-40B4-BE49-F238E27FC236}">
                <a16:creationId xmlns:a16="http://schemas.microsoft.com/office/drawing/2014/main" id="{87AEF1F6-3B11-25CC-9237-A908F5C07496}"/>
              </a:ext>
            </a:extLst>
          </p:cNvPr>
          <p:cNvSpPr>
            <a:spLocks noGrp="1"/>
          </p:cNvSpPr>
          <p:nvPr>
            <p:ph type="title"/>
          </p:nvPr>
        </p:nvSpPr>
        <p:spPr/>
        <p:txBody>
          <a:bodyPr/>
          <a:lstStyle/>
          <a:p>
            <a:r>
              <a:rPr lang="de-DE" altLang="de-DE">
                <a:ea typeface="ＭＳ Ｐゴシック" panose="020B0600070205080204" pitchFamily="34" charset="-128"/>
              </a:rPr>
              <a:t>Zusammenfassung</a:t>
            </a:r>
          </a:p>
        </p:txBody>
      </p:sp>
      <p:sp>
        <p:nvSpPr>
          <p:cNvPr id="44034" name="Inhaltsplatzhalter 2">
            <a:extLst>
              <a:ext uri="{FF2B5EF4-FFF2-40B4-BE49-F238E27FC236}">
                <a16:creationId xmlns:a16="http://schemas.microsoft.com/office/drawing/2014/main" id="{7686F675-5335-0C9A-B229-2FA798869ABB}"/>
              </a:ext>
            </a:extLst>
          </p:cNvPr>
          <p:cNvSpPr>
            <a:spLocks noGrp="1"/>
          </p:cNvSpPr>
          <p:nvPr>
            <p:ph idx="1"/>
          </p:nvPr>
        </p:nvSpPr>
        <p:spPr>
          <a:xfrm>
            <a:off x="827088" y="1071563"/>
            <a:ext cx="7885112" cy="5273761"/>
          </a:xfrm>
          <a:noFill/>
        </p:spPr>
        <p:txBody>
          <a:bodyPr/>
          <a:lstStyle/>
          <a:p>
            <a:pPr marL="0" indent="0">
              <a:defRPr/>
            </a:pPr>
            <a:r>
              <a:rPr lang="de-DE" altLang="de-DE" sz="1600" dirty="0">
                <a:ea typeface="ＭＳ Ｐゴシック" panose="020B0600070205080204" pitchFamily="34" charset="-128"/>
              </a:rPr>
              <a:t>Mind. 1 Note in den Modulen Theorie und Methoden (Notenerwerb frühestmöglich empfohlen)</a:t>
            </a:r>
          </a:p>
          <a:p>
            <a:pPr marL="0" indent="0">
              <a:defRPr/>
            </a:pPr>
            <a:endParaRPr lang="de-DE" altLang="de-DE" sz="1600" dirty="0">
              <a:ea typeface="ＭＳ Ｐゴシック" panose="020B0600070205080204" pitchFamily="34" charset="-128"/>
            </a:endParaRPr>
          </a:p>
          <a:p>
            <a:pPr marL="0" indent="0">
              <a:defRPr/>
            </a:pPr>
            <a:r>
              <a:rPr lang="de-DE" altLang="de-DE" sz="1600" dirty="0">
                <a:ea typeface="ＭＳ Ｐゴシック" panose="020B0600070205080204" pitchFamily="34" charset="-128"/>
              </a:rPr>
              <a:t>Sämtliche benotete Leistungen aus den Modulen Theorie, Methoden, Masterarbeit und Masterprüfung </a:t>
            </a:r>
            <a:r>
              <a:rPr lang="de-DE" altLang="de-DE" sz="1600" dirty="0" err="1">
                <a:ea typeface="ＭＳ Ｐゴシック" panose="020B0600070205080204" pitchFamily="34" charset="-128"/>
              </a:rPr>
              <a:t>fliessen</a:t>
            </a:r>
            <a:r>
              <a:rPr lang="de-DE" altLang="de-DE" sz="1600" dirty="0">
                <a:ea typeface="ＭＳ Ｐゴシック" panose="020B0600070205080204" pitchFamily="34" charset="-128"/>
              </a:rPr>
              <a:t> automatisch in die Abschlussnote ein, benotete Studienleistungen des anderen Majors </a:t>
            </a:r>
            <a:r>
              <a:rPr lang="de-DE" altLang="de-DE" sz="1600" dirty="0" err="1">
                <a:ea typeface="ＭＳ Ｐゴシック" panose="020B0600070205080204" pitchFamily="34" charset="-128"/>
              </a:rPr>
              <a:t>fliessen</a:t>
            </a:r>
            <a:r>
              <a:rPr lang="de-DE" altLang="de-DE" sz="1600" dirty="0">
                <a:ea typeface="ＭＳ Ｐゴシック" panose="020B0600070205080204" pitchFamily="34" charset="-128"/>
              </a:rPr>
              <a:t> in das Ergänzungsmodul ein, Note zählt nicht</a:t>
            </a:r>
          </a:p>
          <a:p>
            <a:pPr marL="0" indent="0">
              <a:defRPr/>
            </a:pPr>
            <a:endParaRPr lang="de-DE" altLang="de-DE" sz="1600" dirty="0">
              <a:ea typeface="ＭＳ Ｐゴシック" panose="020B0600070205080204" pitchFamily="34" charset="-128"/>
            </a:endParaRPr>
          </a:p>
          <a:p>
            <a:pPr marL="0" indent="0">
              <a:defRPr/>
            </a:pPr>
            <a:r>
              <a:rPr lang="de-DE" altLang="de-DE" sz="1600" dirty="0">
                <a:ea typeface="ＭＳ Ｐゴシック" panose="020B0600070205080204" pitchFamily="34" charset="-128"/>
              </a:rPr>
              <a:t>Zweimalige Belegung von Projekt und Kolloquium für Abschluss benötigt; Belegung via Online Services nicht vergessen (verspätetes Belegen ist kostenpflichtig)</a:t>
            </a:r>
          </a:p>
          <a:p>
            <a:pPr marL="0" indent="0">
              <a:defRPr/>
            </a:pPr>
            <a:endParaRPr lang="de-DE" altLang="de-DE" sz="1600" dirty="0">
              <a:ea typeface="ＭＳ Ｐゴシック" panose="020B0600070205080204" pitchFamily="34" charset="-128"/>
            </a:endParaRPr>
          </a:p>
          <a:p>
            <a:pPr marL="0" indent="0">
              <a:defRPr/>
            </a:pPr>
            <a:r>
              <a:rPr lang="de-DE" altLang="de-DE" sz="1600" dirty="0">
                <a:ea typeface="ＭＳ Ｐゴシック" panose="020B0600070205080204" pitchFamily="34" charset="-128"/>
              </a:rPr>
              <a:t>Immatrikulationsbescheinigung und Datenabschrift aufbewahren (Bewerbungen)</a:t>
            </a:r>
          </a:p>
          <a:p>
            <a:pPr marL="0" indent="0">
              <a:defRPr/>
            </a:pPr>
            <a:endParaRPr lang="de-DE" altLang="de-DE" sz="1600" dirty="0">
              <a:ea typeface="ＭＳ Ｐゴシック" panose="020B0600070205080204" pitchFamily="34" charset="-128"/>
            </a:endParaRPr>
          </a:p>
          <a:p>
            <a:pPr marL="0" indent="0">
              <a:defRPr/>
            </a:pPr>
            <a:r>
              <a:rPr lang="de-DE" altLang="de-DE" sz="1600" dirty="0" err="1">
                <a:ea typeface="ＭＳ Ｐゴシック" panose="020B0600070205080204" pitchFamily="34" charset="-128"/>
              </a:rPr>
              <a:t>Beginning</a:t>
            </a:r>
            <a:r>
              <a:rPr lang="de-DE" altLang="de-DE" sz="1600" dirty="0">
                <a:ea typeface="ＭＳ Ｐゴシック" panose="020B0600070205080204" pitchFamily="34" charset="-128"/>
              </a:rPr>
              <a:t> und End </a:t>
            </a:r>
            <a:r>
              <a:rPr lang="de-DE" altLang="de-DE" sz="1600" dirty="0" err="1">
                <a:ea typeface="ＭＳ Ｐゴシック" panose="020B0600070205080204" pitchFamily="34" charset="-128"/>
              </a:rPr>
              <a:t>of</a:t>
            </a:r>
            <a:r>
              <a:rPr lang="de-DE" altLang="de-DE" sz="1600" dirty="0">
                <a:ea typeface="ＭＳ Ｐゴシック" panose="020B0600070205080204" pitchFamily="34" charset="-128"/>
              </a:rPr>
              <a:t> </a:t>
            </a:r>
            <a:r>
              <a:rPr lang="de-DE" altLang="de-DE" sz="1600" dirty="0" err="1">
                <a:ea typeface="ＭＳ Ｐゴシック" panose="020B0600070205080204" pitchFamily="34" charset="-128"/>
              </a:rPr>
              <a:t>semester</a:t>
            </a:r>
            <a:r>
              <a:rPr lang="de-DE" altLang="de-DE" sz="1600" dirty="0">
                <a:ea typeface="ＭＳ Ｐゴシック" panose="020B0600070205080204" pitchFamily="34" charset="-128"/>
              </a:rPr>
              <a:t> Email vom Studiendekanat lesen</a:t>
            </a:r>
          </a:p>
          <a:p>
            <a:pPr marL="0" indent="0">
              <a:defRPr/>
            </a:pPr>
            <a:endParaRPr lang="de-DE" altLang="de-DE" sz="1600" dirty="0">
              <a:ea typeface="ＭＳ Ｐゴシック" panose="020B0600070205080204" pitchFamily="34" charset="-128"/>
            </a:endParaRPr>
          </a:p>
          <a:p>
            <a:pPr marL="0" indent="0">
              <a:defRPr/>
            </a:pPr>
            <a:r>
              <a:rPr lang="de-DE" altLang="de-DE" sz="1600" dirty="0" err="1">
                <a:ea typeface="ＭＳ Ｐゴシック" panose="020B0600070205080204" pitchFamily="34" charset="-128"/>
              </a:rPr>
              <a:t>stud.unibas.ch</a:t>
            </a:r>
            <a:r>
              <a:rPr lang="de-DE" altLang="de-DE" sz="1600" dirty="0">
                <a:ea typeface="ＭＳ Ｐゴシック" panose="020B0600070205080204" pitchFamily="34" charset="-128"/>
              </a:rPr>
              <a:t> E-Mail und Website „Aktuell &gt; News“ </a:t>
            </a:r>
            <a:r>
              <a:rPr lang="de-DE" altLang="de-DE" sz="1600" dirty="0" err="1">
                <a:ea typeface="ＭＳ Ｐゴシック" panose="020B0600070205080204" pitchFamily="34" charset="-128"/>
              </a:rPr>
              <a:t>regelmässig</a:t>
            </a:r>
            <a:r>
              <a:rPr lang="de-DE" altLang="de-DE" sz="1600" dirty="0">
                <a:ea typeface="ＭＳ Ｐゴシック" panose="020B0600070205080204" pitchFamily="34" charset="-128"/>
              </a:rPr>
              <a:t> prüfen</a:t>
            </a:r>
          </a:p>
          <a:p>
            <a:pPr marL="0" indent="0">
              <a:defRPr/>
            </a:pPr>
            <a:endParaRPr lang="de-DE" altLang="de-DE" sz="1600" dirty="0">
              <a:ea typeface="ＭＳ Ｐゴシック" panose="020B0600070205080204" pitchFamily="34" charset="-128"/>
            </a:endParaRPr>
          </a:p>
          <a:p>
            <a:pPr marL="0" indent="0">
              <a:defRPr/>
            </a:pPr>
            <a:r>
              <a:rPr lang="de-DE" altLang="de-DE" sz="1600" dirty="0">
                <a:ea typeface="ＭＳ Ｐゴシック" panose="020B0600070205080204" pitchFamily="34" charset="-128"/>
              </a:rPr>
              <a:t>Interne Belegfrist Seminare: 16.08.2026</a:t>
            </a:r>
          </a:p>
          <a:p>
            <a:pPr>
              <a:buFont typeface="Arial" panose="020B0604020202020204" pitchFamily="34" charset="0"/>
              <a:buChar char="•"/>
              <a:defRPr/>
            </a:pP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p:txBody>
      </p:sp>
      <p:sp>
        <p:nvSpPr>
          <p:cNvPr id="47107" name="Fußzeilenplatzhalter 4">
            <a:extLst>
              <a:ext uri="{FF2B5EF4-FFF2-40B4-BE49-F238E27FC236}">
                <a16:creationId xmlns:a16="http://schemas.microsoft.com/office/drawing/2014/main" id="{9171B8B8-96EF-36FF-BCE4-C94AB987503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47108" name="Foliennummernplatzhalter 5">
            <a:extLst>
              <a:ext uri="{FF2B5EF4-FFF2-40B4-BE49-F238E27FC236}">
                <a16:creationId xmlns:a16="http://schemas.microsoft.com/office/drawing/2014/main" id="{1692D800-98EB-0FB1-5DCD-D1369A8FA76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9D4125D-DC12-6A4B-8E58-97D93A80753A}" type="slidenum">
              <a:rPr lang="de-CH" altLang="de-DE" smtClean="0"/>
              <a:pPr/>
              <a:t>26</a:t>
            </a:fld>
            <a:endParaRPr lang="de-CH" altLang="de-DE"/>
          </a:p>
        </p:txBody>
      </p:sp>
      <p:pic>
        <p:nvPicPr>
          <p:cNvPr id="47109" name="Grafik 1">
            <a:extLst>
              <a:ext uri="{FF2B5EF4-FFF2-40B4-BE49-F238E27FC236}">
                <a16:creationId xmlns:a16="http://schemas.microsoft.com/office/drawing/2014/main" id="{B931DA31-98F9-EA68-B2E3-02B81A4E4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0302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Grafik 2">
            <a:extLst>
              <a:ext uri="{FF2B5EF4-FFF2-40B4-BE49-F238E27FC236}">
                <a16:creationId xmlns:a16="http://schemas.microsoft.com/office/drawing/2014/main" id="{FCAB9546-A002-321B-634B-66772C3006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121398"/>
            <a:ext cx="401638"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Grafik 3">
            <a:extLst>
              <a:ext uri="{FF2B5EF4-FFF2-40B4-BE49-F238E27FC236}">
                <a16:creationId xmlns:a16="http://schemas.microsoft.com/office/drawing/2014/main" id="{664429EC-42F7-4BD1-6196-8AFDF1C453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290133"/>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Grafik 4">
            <a:extLst>
              <a:ext uri="{FF2B5EF4-FFF2-40B4-BE49-F238E27FC236}">
                <a16:creationId xmlns:a16="http://schemas.microsoft.com/office/drawing/2014/main" id="{241ACF4D-A4A4-3D42-7E55-73F8A90040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875235"/>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Grafik 5">
            <a:extLst>
              <a:ext uri="{FF2B5EF4-FFF2-40B4-BE49-F238E27FC236}">
                <a16:creationId xmlns:a16="http://schemas.microsoft.com/office/drawing/2014/main" id="{9BB57080-919F-2170-434B-B8D7E9767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751845"/>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5">
            <a:extLst>
              <a:ext uri="{FF2B5EF4-FFF2-40B4-BE49-F238E27FC236}">
                <a16:creationId xmlns:a16="http://schemas.microsoft.com/office/drawing/2014/main" id="{39BC71E9-869F-B86C-18A5-E8FE66760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5273631"/>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umsplatzhalter 3">
            <a:extLst>
              <a:ext uri="{FF2B5EF4-FFF2-40B4-BE49-F238E27FC236}">
                <a16:creationId xmlns:a16="http://schemas.microsoft.com/office/drawing/2014/main" id="{DF76642B-AAA4-AEA1-5036-2A986685F0F8}"/>
              </a:ext>
            </a:extLst>
          </p:cNvPr>
          <p:cNvSpPr>
            <a:spLocks noGrp="1"/>
          </p:cNvSpPr>
          <p:nvPr>
            <p:ph type="dt" sz="half" idx="10"/>
          </p:nvPr>
        </p:nvSpPr>
        <p:spPr>
          <a:xfrm>
            <a:off x="431800" y="6524625"/>
            <a:ext cx="2159000" cy="179388"/>
          </a:xfrm>
        </p:spPr>
        <p:txBody>
          <a:bodyPr/>
          <a:lstStyle/>
          <a:p>
            <a:pPr>
              <a:defRPr/>
            </a:pPr>
            <a:r>
              <a:rPr lang="de-CH" altLang="de-DE" sz="600" dirty="0"/>
              <a:t>Ihr Psychologiestudium unter der </a:t>
            </a:r>
            <a:r>
              <a:rPr lang="de-CH" altLang="de-DE" sz="600" dirty="0" err="1"/>
              <a:t>StO</a:t>
            </a:r>
            <a:r>
              <a:rPr lang="de-CH" altLang="de-DE" sz="600" dirty="0"/>
              <a:t> 24</a:t>
            </a:r>
          </a:p>
        </p:txBody>
      </p:sp>
      <p:pic>
        <p:nvPicPr>
          <p:cNvPr id="3" name="Grafik 5">
            <a:extLst>
              <a:ext uri="{FF2B5EF4-FFF2-40B4-BE49-F238E27FC236}">
                <a16:creationId xmlns:a16="http://schemas.microsoft.com/office/drawing/2014/main" id="{4A4AE897-7362-5344-FCF4-579590717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5753894"/>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a:extLst>
              <a:ext uri="{FF2B5EF4-FFF2-40B4-BE49-F238E27FC236}">
                <a16:creationId xmlns:a16="http://schemas.microsoft.com/office/drawing/2014/main" id="{B0D6B037-6F5A-D5BA-A243-4F021F04B771}"/>
              </a:ext>
            </a:extLst>
          </p:cNvPr>
          <p:cNvSpPr>
            <a:spLocks noGrp="1"/>
          </p:cNvSpPr>
          <p:nvPr>
            <p:ph type="title"/>
          </p:nvPr>
        </p:nvSpPr>
        <p:spPr/>
        <p:txBody>
          <a:bodyPr/>
          <a:lstStyle/>
          <a:p>
            <a:r>
              <a:rPr lang="en-GB" altLang="de-DE">
                <a:ea typeface="ＭＳ Ｐゴシック" panose="020B0600070205080204" pitchFamily="34" charset="-128"/>
              </a:rPr>
              <a:t>Agenda.</a:t>
            </a:r>
          </a:p>
        </p:txBody>
      </p:sp>
      <p:sp>
        <p:nvSpPr>
          <p:cNvPr id="16386" name="Fußzeilenplatzhalter 3">
            <a:extLst>
              <a:ext uri="{FF2B5EF4-FFF2-40B4-BE49-F238E27FC236}">
                <a16:creationId xmlns:a16="http://schemas.microsoft.com/office/drawing/2014/main" id="{B9B84C52-6B72-4F2D-7677-047D024C2710}"/>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a:t>University of Basel</a:t>
            </a:r>
          </a:p>
        </p:txBody>
      </p:sp>
      <p:sp>
        <p:nvSpPr>
          <p:cNvPr id="16387" name="Foliennummernplatzhalter 4">
            <a:extLst>
              <a:ext uri="{FF2B5EF4-FFF2-40B4-BE49-F238E27FC236}">
                <a16:creationId xmlns:a16="http://schemas.microsoft.com/office/drawing/2014/main" id="{17F3C7F4-EA59-7535-6A72-F1BAB366664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C81CAC4-DE41-C744-8095-B1099FDC6641}" type="slidenum">
              <a:rPr lang="en-GB" altLang="de-DE" smtClean="0"/>
              <a:pPr/>
              <a:t>27</a:t>
            </a:fld>
            <a:endParaRPr lang="en-GB" altLang="de-DE"/>
          </a:p>
        </p:txBody>
      </p:sp>
      <p:sp>
        <p:nvSpPr>
          <p:cNvPr id="2" name="Textfeld 1">
            <a:extLst>
              <a:ext uri="{FF2B5EF4-FFF2-40B4-BE49-F238E27FC236}">
                <a16:creationId xmlns:a16="http://schemas.microsoft.com/office/drawing/2014/main" id="{FD08DEFF-D398-2686-A1A3-EA50B539BA78}"/>
              </a:ext>
            </a:extLst>
          </p:cNvPr>
          <p:cNvSpPr txBox="1"/>
          <p:nvPr/>
        </p:nvSpPr>
        <p:spPr>
          <a:xfrm>
            <a:off x="360218" y="1343891"/>
            <a:ext cx="0" cy="0"/>
          </a:xfrm>
          <a:prstGeom prst="rect">
            <a:avLst/>
          </a:prstGeom>
          <a:noFill/>
        </p:spPr>
        <p:txBody>
          <a:bodyPr wrap="none" lIns="0" tIns="0" rIns="0" bIns="0" rtlCol="0">
            <a:noAutofit/>
          </a:bodyPr>
          <a:lstStyle/>
          <a:p>
            <a:pPr>
              <a:lnSpc>
                <a:spcPts val="2200"/>
              </a:lnSpc>
            </a:pPr>
            <a:endParaRPr lang="de-DE" dirty="0"/>
          </a:p>
        </p:txBody>
      </p:sp>
      <p:graphicFrame>
        <p:nvGraphicFramePr>
          <p:cNvPr id="3" name="Tabelle 7">
            <a:extLst>
              <a:ext uri="{FF2B5EF4-FFF2-40B4-BE49-F238E27FC236}">
                <a16:creationId xmlns:a16="http://schemas.microsoft.com/office/drawing/2014/main" id="{876A8BFE-E830-C640-1137-34193E272D84}"/>
              </a:ext>
            </a:extLst>
          </p:cNvPr>
          <p:cNvGraphicFramePr>
            <a:graphicFrameLocks noGrp="1"/>
          </p:cNvGraphicFramePr>
          <p:nvPr>
            <p:extLst>
              <p:ext uri="{D42A27DB-BD31-4B8C-83A1-F6EECF244321}">
                <p14:modId xmlns:p14="http://schemas.microsoft.com/office/powerpoint/2010/main" val="3868782922"/>
              </p:ext>
            </p:extLst>
          </p:nvPr>
        </p:nvGraphicFramePr>
        <p:xfrm>
          <a:off x="431800" y="1525588"/>
          <a:ext cx="8291513" cy="1817744"/>
        </p:xfrm>
        <a:graphic>
          <a:graphicData uri="http://schemas.openxmlformats.org/drawingml/2006/table">
            <a:tbl>
              <a:tblPr firstRow="1" bandRow="1">
                <a:tableStyleId>{2D5ABB26-0587-4C30-8999-92F81FD0307C}</a:tableStyleId>
              </a:tblPr>
              <a:tblGrid>
                <a:gridCol w="478523">
                  <a:extLst>
                    <a:ext uri="{9D8B030D-6E8A-4147-A177-3AD203B41FA5}">
                      <a16:colId xmlns:a16="http://schemas.microsoft.com/office/drawing/2014/main" val="20000"/>
                    </a:ext>
                  </a:extLst>
                </a:gridCol>
                <a:gridCol w="7812990">
                  <a:extLst>
                    <a:ext uri="{9D8B030D-6E8A-4147-A177-3AD203B41FA5}">
                      <a16:colId xmlns:a16="http://schemas.microsoft.com/office/drawing/2014/main" val="20001"/>
                    </a:ext>
                  </a:extLst>
                </a:gridCol>
              </a:tblGrid>
              <a:tr h="454422">
                <a:tc>
                  <a:txBody>
                    <a:bodyPr/>
                    <a:lstStyle/>
                    <a:p>
                      <a:r>
                        <a:rPr lang="de-CH" sz="1800" dirty="0"/>
                        <a:t>1</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Ansprechpartner und Dokumente</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54422">
                <a:tc>
                  <a:txBody>
                    <a:bodyPr/>
                    <a:lstStyle/>
                    <a:p>
                      <a:r>
                        <a:rPr lang="de-CH" sz="1800" dirty="0"/>
                        <a:t>2</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Überblick Masterstudium</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54422">
                <a:tc>
                  <a:txBody>
                    <a:bodyPr/>
                    <a:lstStyle/>
                    <a:p>
                      <a:r>
                        <a:rPr lang="de-CH" sz="1800" dirty="0"/>
                        <a:t>3</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Majors: HI-PSY, SC-PSY</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4422">
                <a:tc>
                  <a:txBody>
                    <a:bodyPr/>
                    <a:lstStyle/>
                    <a:p>
                      <a:r>
                        <a:rPr lang="de-CH" sz="1800" dirty="0"/>
                        <a:t>4</a:t>
                      </a:r>
                    </a:p>
                  </a:txBody>
                  <a:tcPr marL="144007" marR="144007" marT="90020" marB="90020">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800" b="0" u="none" strike="noStrike" cap="none" normalizeH="0" baseline="0" dirty="0" err="1">
                          <a:ln>
                            <a:noFill/>
                          </a:ln>
                          <a:solidFill>
                            <a:schemeClr val="tx1"/>
                          </a:solidFill>
                          <a:effectLst/>
                        </a:rPr>
                        <a:t>Fragen</a:t>
                      </a:r>
                      <a:endParaRPr kumimoji="0" lang="en-US"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3"/>
                  </a:ext>
                </a:extLst>
              </a:tr>
            </a:tbl>
          </a:graphicData>
        </a:graphic>
      </p:graphicFrame>
      <p:sp>
        <p:nvSpPr>
          <p:cNvPr id="4" name="Datumsplatzhalter 3">
            <a:extLst>
              <a:ext uri="{FF2B5EF4-FFF2-40B4-BE49-F238E27FC236}">
                <a16:creationId xmlns:a16="http://schemas.microsoft.com/office/drawing/2014/main" id="{213A1AD4-59A6-1B7A-8E21-84826744A3AF}"/>
              </a:ext>
            </a:extLst>
          </p:cNvPr>
          <p:cNvSpPr>
            <a:spLocks noGrp="1"/>
          </p:cNvSpPr>
          <p:nvPr>
            <p:ph type="dt" sz="half" idx="10"/>
          </p:nvPr>
        </p:nvSpPr>
        <p:spPr>
          <a:xfrm>
            <a:off x="431800" y="6524625"/>
            <a:ext cx="2159000" cy="179388"/>
          </a:xfrm>
        </p:spPr>
        <p:txBody>
          <a:bodyPr/>
          <a:lstStyle/>
          <a:p>
            <a:pPr>
              <a:defRPr/>
            </a:pPr>
            <a:r>
              <a:rPr lang="de-CH" altLang="de-DE" sz="600" dirty="0"/>
              <a:t>Ihr Psychologiestudium unter der </a:t>
            </a:r>
            <a:r>
              <a:rPr lang="de-CH" altLang="de-DE" sz="600" dirty="0" err="1"/>
              <a:t>StO</a:t>
            </a:r>
            <a:r>
              <a:rPr lang="de-CH" altLang="de-DE" sz="600" dirty="0"/>
              <a:t> 24</a:t>
            </a:r>
          </a:p>
        </p:txBody>
      </p:sp>
    </p:spTree>
    <p:extLst>
      <p:ext uri="{BB962C8B-B14F-4D97-AF65-F5344CB8AC3E}">
        <p14:creationId xmlns:p14="http://schemas.microsoft.com/office/powerpoint/2010/main" val="2936419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el 1">
            <a:extLst>
              <a:ext uri="{FF2B5EF4-FFF2-40B4-BE49-F238E27FC236}">
                <a16:creationId xmlns:a16="http://schemas.microsoft.com/office/drawing/2014/main" id="{4D88A21A-AB41-E6AC-CE43-CC8B394EA4A5}"/>
              </a:ext>
            </a:extLst>
          </p:cNvPr>
          <p:cNvSpPr>
            <a:spLocks noGrp="1"/>
          </p:cNvSpPr>
          <p:nvPr>
            <p:ph type="ctrTitle"/>
          </p:nvPr>
        </p:nvSpPr>
        <p:spPr>
          <a:xfrm>
            <a:off x="971550" y="1376363"/>
            <a:ext cx="7772400" cy="1044575"/>
          </a:xfrm>
        </p:spPr>
        <p:txBody>
          <a:bodyPr/>
          <a:lstStyle/>
          <a:p>
            <a:pPr eaLnBrk="1" hangingPunct="1"/>
            <a:r>
              <a:rPr lang="de-CH" altLang="de-DE">
                <a:ea typeface="ＭＳ Ｐゴシック" panose="020B0600070205080204" pitchFamily="34" charset="-128"/>
              </a:rPr>
              <a:t>Vielen Dank</a:t>
            </a:r>
            <a:br>
              <a:rPr lang="de-CH" altLang="de-DE">
                <a:ea typeface="ＭＳ Ｐゴシック" panose="020B0600070205080204" pitchFamily="34" charset="-128"/>
              </a:rPr>
            </a:br>
            <a:r>
              <a:rPr lang="de-CH" altLang="de-DE" b="0">
                <a:ea typeface="ＭＳ Ｐゴシック" panose="020B0600070205080204" pitchFamily="34" charset="-128"/>
              </a:rPr>
              <a:t>für Ihre Aufmerksamkeit.</a:t>
            </a:r>
          </a:p>
        </p:txBody>
      </p:sp>
    </p:spTree>
    <p:extLst>
      <p:ext uri="{BB962C8B-B14F-4D97-AF65-F5344CB8AC3E}">
        <p14:creationId xmlns:p14="http://schemas.microsoft.com/office/powerpoint/2010/main" val="2174600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89" name="Titel 1">
            <a:extLst>
              <a:ext uri="{FF2B5EF4-FFF2-40B4-BE49-F238E27FC236}">
                <a16:creationId xmlns:a16="http://schemas.microsoft.com/office/drawing/2014/main" id="{5931B0C2-CBC6-129C-53B1-9CE88A5D90AA}"/>
              </a:ext>
            </a:extLst>
          </p:cNvPr>
          <p:cNvSpPr>
            <a:spLocks noGrp="1"/>
          </p:cNvSpPr>
          <p:nvPr>
            <p:ph type="title"/>
          </p:nvPr>
        </p:nvSpPr>
        <p:spPr/>
        <p:txBody>
          <a:bodyPr/>
          <a:lstStyle/>
          <a:p>
            <a:r>
              <a:rPr lang="de-CH" altLang="de-DE">
                <a:ea typeface="ＭＳ Ｐゴシック" panose="020B0600070205080204" pitchFamily="34" charset="-128"/>
              </a:rPr>
              <a:t>Klinische Psychologie und Neurowissenschaften.</a:t>
            </a:r>
            <a:endParaRPr lang="de-DE" altLang="de-DE">
              <a:ea typeface="ＭＳ Ｐゴシック" panose="020B0600070205080204" pitchFamily="34" charset="-128"/>
            </a:endParaRPr>
          </a:p>
        </p:txBody>
      </p:sp>
      <p:sp>
        <p:nvSpPr>
          <p:cNvPr id="37890" name="Datumsplatzhalter 4">
            <a:extLst>
              <a:ext uri="{FF2B5EF4-FFF2-40B4-BE49-F238E27FC236}">
                <a16:creationId xmlns:a16="http://schemas.microsoft.com/office/drawing/2014/main" id="{5F29375A-5E2A-DA00-0426-345231BB5DA6}"/>
              </a:ext>
            </a:extLst>
          </p:cNvPr>
          <p:cNvSpPr>
            <a:spLocks noGrp="1"/>
          </p:cNvSpPr>
          <p:nvPr>
            <p:ph type="dt"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hr Psychologiestudium –  Master </a:t>
            </a:r>
          </a:p>
        </p:txBody>
      </p:sp>
      <p:sp>
        <p:nvSpPr>
          <p:cNvPr id="37891" name="Fußzeilenplatzhalter 5">
            <a:extLst>
              <a:ext uri="{FF2B5EF4-FFF2-40B4-BE49-F238E27FC236}">
                <a16:creationId xmlns:a16="http://schemas.microsoft.com/office/drawing/2014/main" id="{3FCA4D4D-07D4-6F39-EB00-BB9100793C02}"/>
              </a:ext>
            </a:extLst>
          </p:cNvPr>
          <p:cNvSpPr>
            <a:spLocks noGrp="1"/>
          </p:cNvSpPr>
          <p:nvPr>
            <p:ph type="ftr"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37892" name="Foliennummernplatzhalter 6">
            <a:extLst>
              <a:ext uri="{FF2B5EF4-FFF2-40B4-BE49-F238E27FC236}">
                <a16:creationId xmlns:a16="http://schemas.microsoft.com/office/drawing/2014/main" id="{AA3F4740-B9FF-A504-222F-978B395099FD}"/>
              </a:ext>
            </a:extLst>
          </p:cNvPr>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A2D4AB7-1C8A-054F-9222-09F0E91F1D9C}" type="slidenum">
              <a:rPr lang="de-CH" altLang="de-DE" smtClean="0"/>
              <a:pPr/>
              <a:t>29</a:t>
            </a:fld>
            <a:endParaRPr lang="de-CH" altLang="de-DE"/>
          </a:p>
        </p:txBody>
      </p:sp>
      <p:pic>
        <p:nvPicPr>
          <p:cNvPr id="37893" name="Bildplatzhalter 2" descr="Bildschirmfoto 2016-02-19 um 09.16.11.png">
            <a:extLst>
              <a:ext uri="{FF2B5EF4-FFF2-40B4-BE49-F238E27FC236}">
                <a16:creationId xmlns:a16="http://schemas.microsoft.com/office/drawing/2014/main" id="{24C9D823-9B02-F4F3-D7D3-73DF43A5BAD3}"/>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1127" r="-21127"/>
          <a:stretch>
            <a:fillRect/>
          </a:stretch>
        </p:blipFill>
        <p:spPr>
          <a:xfrm>
            <a:off x="-1331913" y="8620"/>
            <a:ext cx="10607676" cy="6784976"/>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a:extLst>
              <a:ext uri="{FF2B5EF4-FFF2-40B4-BE49-F238E27FC236}">
                <a16:creationId xmlns:a16="http://schemas.microsoft.com/office/drawing/2014/main" id="{B0D6B037-6F5A-D5BA-A243-4F021F04B771}"/>
              </a:ext>
            </a:extLst>
          </p:cNvPr>
          <p:cNvSpPr>
            <a:spLocks noGrp="1"/>
          </p:cNvSpPr>
          <p:nvPr>
            <p:ph type="title"/>
          </p:nvPr>
        </p:nvSpPr>
        <p:spPr/>
        <p:txBody>
          <a:bodyPr/>
          <a:lstStyle/>
          <a:p>
            <a:r>
              <a:rPr lang="en-GB" altLang="de-DE">
                <a:ea typeface="ＭＳ Ｐゴシック" panose="020B0600070205080204" pitchFamily="34" charset="-128"/>
              </a:rPr>
              <a:t>Agenda.</a:t>
            </a:r>
          </a:p>
        </p:txBody>
      </p:sp>
      <p:sp>
        <p:nvSpPr>
          <p:cNvPr id="16386" name="Fußzeilenplatzhalter 3">
            <a:extLst>
              <a:ext uri="{FF2B5EF4-FFF2-40B4-BE49-F238E27FC236}">
                <a16:creationId xmlns:a16="http://schemas.microsoft.com/office/drawing/2014/main" id="{B9B84C52-6B72-4F2D-7677-047D024C2710}"/>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de-DE"/>
              <a:t>University of Basel</a:t>
            </a:r>
          </a:p>
        </p:txBody>
      </p:sp>
      <p:sp>
        <p:nvSpPr>
          <p:cNvPr id="16387" name="Foliennummernplatzhalter 4">
            <a:extLst>
              <a:ext uri="{FF2B5EF4-FFF2-40B4-BE49-F238E27FC236}">
                <a16:creationId xmlns:a16="http://schemas.microsoft.com/office/drawing/2014/main" id="{17F3C7F4-EA59-7535-6A72-F1BAB366664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C81CAC4-DE41-C744-8095-B1099FDC6641}" type="slidenum">
              <a:rPr lang="en-GB" altLang="de-DE" smtClean="0"/>
              <a:pPr/>
              <a:t>3</a:t>
            </a:fld>
            <a:endParaRPr lang="en-GB" altLang="de-DE"/>
          </a:p>
        </p:txBody>
      </p:sp>
      <p:sp>
        <p:nvSpPr>
          <p:cNvPr id="3" name="Datumsplatzhalter 3">
            <a:extLst>
              <a:ext uri="{FF2B5EF4-FFF2-40B4-BE49-F238E27FC236}">
                <a16:creationId xmlns:a16="http://schemas.microsoft.com/office/drawing/2014/main" id="{21C7426F-16E8-AD0C-C3E5-FF7DA526E2BC}"/>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graphicFrame>
        <p:nvGraphicFramePr>
          <p:cNvPr id="6" name="Tabelle 5">
            <a:extLst>
              <a:ext uri="{FF2B5EF4-FFF2-40B4-BE49-F238E27FC236}">
                <a16:creationId xmlns:a16="http://schemas.microsoft.com/office/drawing/2014/main" id="{2830DF18-9D51-F2B6-D211-967F1C33C256}"/>
              </a:ext>
            </a:extLst>
          </p:cNvPr>
          <p:cNvGraphicFramePr>
            <a:graphicFrameLocks noGrp="1"/>
          </p:cNvGraphicFramePr>
          <p:nvPr>
            <p:extLst>
              <p:ext uri="{D42A27DB-BD31-4B8C-83A1-F6EECF244321}">
                <p14:modId xmlns:p14="http://schemas.microsoft.com/office/powerpoint/2010/main" val="2739955021"/>
              </p:ext>
            </p:extLst>
          </p:nvPr>
        </p:nvGraphicFramePr>
        <p:xfrm>
          <a:off x="431800" y="1525588"/>
          <a:ext cx="8280400" cy="2569004"/>
        </p:xfrm>
        <a:graphic>
          <a:graphicData uri="http://schemas.openxmlformats.org/drawingml/2006/table">
            <a:tbl>
              <a:tblPr firstRow="1" bandRow="1">
                <a:tableStyleId>{2D5ABB26-0587-4C30-8999-92F81FD0307C}</a:tableStyleId>
              </a:tblPr>
              <a:tblGrid>
                <a:gridCol w="467792">
                  <a:extLst>
                    <a:ext uri="{9D8B030D-6E8A-4147-A177-3AD203B41FA5}">
                      <a16:colId xmlns:a16="http://schemas.microsoft.com/office/drawing/2014/main" val="20000"/>
                    </a:ext>
                  </a:extLst>
                </a:gridCol>
                <a:gridCol w="7812608">
                  <a:extLst>
                    <a:ext uri="{9D8B030D-6E8A-4147-A177-3AD203B41FA5}">
                      <a16:colId xmlns:a16="http://schemas.microsoft.com/office/drawing/2014/main" val="20001"/>
                    </a:ext>
                  </a:extLst>
                </a:gridCol>
              </a:tblGrid>
              <a:tr h="454489">
                <a:tc>
                  <a:txBody>
                    <a:bodyPr/>
                    <a:lstStyle/>
                    <a:p>
                      <a:r>
                        <a:rPr kumimoji="0" lang="en-GB" sz="1800" b="0" u="none" strike="noStrike" kern="1200" cap="none" normalizeH="0" baseline="0" dirty="0">
                          <a:ln>
                            <a:noFill/>
                          </a:ln>
                          <a:solidFill>
                            <a:schemeClr val="tx1"/>
                          </a:solidFill>
                          <a:effectLst/>
                          <a:latin typeface="Arial" charset="0"/>
                          <a:ea typeface="ＭＳ Ｐゴシック" charset="-128"/>
                          <a:cs typeface="+mn-cs"/>
                        </a:rPr>
                        <a:t>1</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kern="1200" cap="none" normalizeH="0" baseline="0" dirty="0">
                          <a:ln>
                            <a:noFill/>
                          </a:ln>
                          <a:solidFill>
                            <a:schemeClr val="tx1"/>
                          </a:solidFill>
                          <a:effectLst/>
                          <a:latin typeface="Arial" charset="0"/>
                          <a:ea typeface="ＭＳ Ｐゴシック" charset="-128"/>
                          <a:cs typeface="+mn-cs"/>
                        </a:rPr>
                        <a:t>Ansprechpartner und Dokumente</a:t>
                      </a: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476815">
                <a:tc>
                  <a:txBody>
                    <a:bodyPr/>
                    <a:lstStyle/>
                    <a:p>
                      <a:r>
                        <a:rPr lang="en-GB" sz="1800" dirty="0"/>
                        <a:t>2</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Überblick Masterstudium</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4489">
                <a:tc>
                  <a:txBody>
                    <a:bodyPr/>
                    <a:lstStyle/>
                    <a:p>
                      <a:r>
                        <a:rPr lang="en-GB" sz="1800" dirty="0"/>
                        <a:t>3</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altLang="de-DE" sz="1800" b="0" u="none" strike="noStrike" cap="none" normalizeH="0" baseline="0" dirty="0">
                          <a:ln>
                            <a:noFill/>
                          </a:ln>
                          <a:solidFill>
                            <a:schemeClr val="tx1"/>
                          </a:solidFill>
                          <a:effectLst/>
                        </a:rPr>
                        <a:t>Majors: HI-PSY, SC-PSY</a:t>
                      </a:r>
                      <a:endParaRPr kumimoji="0" lang="de-CH"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8859">
                <a:tc>
                  <a:txBody>
                    <a:bodyPr/>
                    <a:lstStyle/>
                    <a:p>
                      <a:r>
                        <a:rPr lang="en-GB" sz="1800" dirty="0"/>
                        <a:t>4</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lvl1pPr>
                        <a:buFont typeface="Arial" charset="0"/>
                        <a:defRPr sz="1600">
                          <a:solidFill>
                            <a:schemeClr val="tx1"/>
                          </a:solidFill>
                          <a:latin typeface="Arial" charset="0"/>
                          <a:ea typeface="ＭＳ Ｐゴシック" charset="-128"/>
                        </a:defRPr>
                      </a:lvl1pPr>
                      <a:lvl2pPr marL="742950" indent="-285750">
                        <a:buFont typeface="Arial" charset="0"/>
                        <a:defRPr sz="1600">
                          <a:solidFill>
                            <a:schemeClr val="tx1"/>
                          </a:solidFill>
                          <a:latin typeface="Arial" charset="0"/>
                          <a:ea typeface="ＭＳ Ｐゴシック" charset="-128"/>
                        </a:defRPr>
                      </a:lvl2pPr>
                      <a:lvl3pPr marL="1143000" indent="-228600">
                        <a:buFont typeface="Arial" charset="0"/>
                        <a:defRPr sz="1600">
                          <a:solidFill>
                            <a:schemeClr val="tx1"/>
                          </a:solidFill>
                          <a:latin typeface="Arial" charset="0"/>
                          <a:ea typeface="ＭＳ Ｐゴシック" charset="-128"/>
                        </a:defRPr>
                      </a:lvl3pPr>
                      <a:lvl4pPr marL="1600200" indent="-228600">
                        <a:buFont typeface="Arial" charset="0"/>
                        <a:defRPr sz="1600">
                          <a:solidFill>
                            <a:schemeClr val="tx1"/>
                          </a:solidFill>
                          <a:latin typeface="Arial" charset="0"/>
                          <a:ea typeface="ＭＳ Ｐゴシック" charset="-128"/>
                        </a:defRPr>
                      </a:lvl4pPr>
                      <a:lvl5pPr marL="2057400" indent="-228600">
                        <a:buFont typeface="Arial" charset="0"/>
                        <a:defRPr sz="1600">
                          <a:solidFill>
                            <a:schemeClr val="tx1"/>
                          </a:solidFill>
                          <a:latin typeface="Arial" charset="0"/>
                          <a:ea typeface="ＭＳ Ｐゴシック" charset="-128"/>
                        </a:defRPr>
                      </a:lvl5pPr>
                      <a:lvl6pPr marL="25146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6pPr>
                      <a:lvl7pPr marL="29718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7pPr>
                      <a:lvl8pPr marL="34290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8pPr>
                      <a:lvl9pPr marL="3886200" indent="-228600" eaLnBrk="0" fontAlgn="base" hangingPunct="0">
                        <a:spcBef>
                          <a:spcPct val="0"/>
                        </a:spcBef>
                        <a:spcAft>
                          <a:spcPct val="0"/>
                        </a:spcAft>
                        <a:buFont typeface="Arial" charset="0"/>
                        <a:defRPr sz="16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de-DE" sz="1800" b="0" u="none" strike="noStrike" cap="none" normalizeH="0" baseline="0" dirty="0" err="1">
                          <a:ln>
                            <a:noFill/>
                          </a:ln>
                          <a:solidFill>
                            <a:schemeClr val="tx1"/>
                          </a:solidFill>
                          <a:effectLst/>
                        </a:rPr>
                        <a:t>Masterprojekt</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Mündliche</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Masterprüfung</a:t>
                      </a:r>
                      <a:r>
                        <a:rPr kumimoji="0" lang="en-US" altLang="de-DE" sz="1800" b="0" u="none" strike="noStrike" cap="none" normalizeH="0" baseline="0" dirty="0">
                          <a:ln>
                            <a:noFill/>
                          </a:ln>
                          <a:solidFill>
                            <a:schemeClr val="tx1"/>
                          </a:solidFill>
                          <a:effectLst/>
                        </a:rPr>
                        <a:t>, </a:t>
                      </a:r>
                      <a:r>
                        <a:rPr kumimoji="0" lang="en-US" altLang="de-DE" sz="1800" b="0" u="none" strike="noStrike" cap="none" normalizeH="0" baseline="0" dirty="0" err="1">
                          <a:ln>
                            <a:noFill/>
                          </a:ln>
                          <a:solidFill>
                            <a:schemeClr val="tx1"/>
                          </a:solidFill>
                          <a:effectLst/>
                        </a:rPr>
                        <a:t>Abschluss</a:t>
                      </a:r>
                      <a:r>
                        <a:rPr kumimoji="0" lang="en-US" altLang="de-DE" sz="1800" b="0" u="none" strike="noStrike" cap="none" normalizeH="0" baseline="0" dirty="0">
                          <a:ln>
                            <a:noFill/>
                          </a:ln>
                          <a:solidFill>
                            <a:schemeClr val="tx1"/>
                          </a:solidFill>
                          <a:effectLst/>
                        </a:rPr>
                        <a:t> und </a:t>
                      </a:r>
                      <a:r>
                        <a:rPr kumimoji="0" lang="en-US" altLang="de-DE" sz="1800" b="0" u="none" strike="noStrike" cap="none" normalizeH="0" baseline="0" dirty="0" err="1">
                          <a:ln>
                            <a:noFill/>
                          </a:ln>
                          <a:solidFill>
                            <a:schemeClr val="tx1"/>
                          </a:solidFill>
                          <a:effectLst/>
                        </a:rPr>
                        <a:t>Zusammenfassung</a:t>
                      </a:r>
                      <a:endParaRPr kumimoji="0" lang="en-US" altLang="de-DE" sz="1800" b="0" i="0" u="none" strike="noStrike" cap="none" normalizeH="0" baseline="0" dirty="0">
                        <a:ln>
                          <a:noFill/>
                        </a:ln>
                        <a:solidFill>
                          <a:schemeClr val="tx1"/>
                        </a:solidFill>
                        <a:effectLst/>
                        <a:latin typeface="Arial" charset="0"/>
                        <a:ea typeface="ＭＳ Ｐゴシック" charset="-128"/>
                      </a:endParaRPr>
                    </a:p>
                  </a:txBody>
                  <a:tcPr marL="144000" marR="144000" marT="90058" marB="90058"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00828">
                <a:tc>
                  <a:txBody>
                    <a:bodyPr/>
                    <a:lstStyle/>
                    <a:p>
                      <a:r>
                        <a:rPr kumimoji="0" lang="en-GB" sz="1800" b="0" u="none" strike="noStrike" kern="1200" cap="none" normalizeH="0" baseline="0" dirty="0">
                          <a:ln>
                            <a:noFill/>
                          </a:ln>
                          <a:solidFill>
                            <a:schemeClr val="tx1"/>
                          </a:solidFill>
                          <a:effectLst/>
                          <a:latin typeface="Arial" charset="0"/>
                          <a:ea typeface="ＭＳ Ｐゴシック" charset="-128"/>
                          <a:cs typeface="+mn-cs"/>
                        </a:rPr>
                        <a:t>5</a:t>
                      </a:r>
                    </a:p>
                  </a:txBody>
                  <a:tcPr marL="144000" marR="144000" marT="90016" marB="90016">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0" lang="de-DE" sz="1800" b="0" u="none" strike="noStrike" kern="1200" cap="none" normalizeH="0" baseline="0" dirty="0">
                          <a:ln>
                            <a:noFill/>
                          </a:ln>
                          <a:solidFill>
                            <a:schemeClr val="tx1"/>
                          </a:solidFill>
                          <a:effectLst/>
                          <a:latin typeface="Arial" charset="0"/>
                          <a:ea typeface="ＭＳ Ｐゴシック" charset="-128"/>
                          <a:cs typeface="+mn-cs"/>
                        </a:rPr>
                        <a:t> Fragen</a:t>
                      </a:r>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23965"/>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7" name="Titel 1">
            <a:extLst>
              <a:ext uri="{FF2B5EF4-FFF2-40B4-BE49-F238E27FC236}">
                <a16:creationId xmlns:a16="http://schemas.microsoft.com/office/drawing/2014/main" id="{6263462C-31FB-8D3D-3A1B-583CC8C5F810}"/>
              </a:ext>
            </a:extLst>
          </p:cNvPr>
          <p:cNvSpPr>
            <a:spLocks noGrp="1"/>
          </p:cNvSpPr>
          <p:nvPr>
            <p:ph type="title"/>
          </p:nvPr>
        </p:nvSpPr>
        <p:spPr/>
        <p:txBody>
          <a:bodyPr/>
          <a:lstStyle/>
          <a:p>
            <a:r>
              <a:rPr lang="de-CH" altLang="de-DE">
                <a:ea typeface="ＭＳ Ｐゴシック" panose="020B0600070205080204" pitchFamily="34" charset="-128"/>
              </a:rPr>
              <a:t>Sozial-,Wirtschaft.</a:t>
            </a:r>
            <a:br>
              <a:rPr lang="de-CH" altLang="de-DE">
                <a:ea typeface="ＭＳ Ｐゴシック" panose="020B0600070205080204" pitchFamily="34" charset="-128"/>
              </a:rPr>
            </a:br>
            <a:endParaRPr lang="de-DE" altLang="de-DE">
              <a:ea typeface="ＭＳ Ｐゴシック" panose="020B0600070205080204" pitchFamily="34" charset="-128"/>
            </a:endParaRPr>
          </a:p>
        </p:txBody>
      </p:sp>
      <p:sp>
        <p:nvSpPr>
          <p:cNvPr id="39938" name="Fußzeilenplatzhalter 5">
            <a:extLst>
              <a:ext uri="{FF2B5EF4-FFF2-40B4-BE49-F238E27FC236}">
                <a16:creationId xmlns:a16="http://schemas.microsoft.com/office/drawing/2014/main" id="{ED3C9FDF-0456-88D5-51EA-975075E765E7}"/>
              </a:ext>
            </a:extLst>
          </p:cNvPr>
          <p:cNvSpPr>
            <a:spLocks noGrp="1"/>
          </p:cNvSpPr>
          <p:nvPr>
            <p:ph type="ftr"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39939" name="Foliennummernplatzhalter 6">
            <a:extLst>
              <a:ext uri="{FF2B5EF4-FFF2-40B4-BE49-F238E27FC236}">
                <a16:creationId xmlns:a16="http://schemas.microsoft.com/office/drawing/2014/main" id="{6B357AB7-6799-D9F8-89B6-88822F117D9C}"/>
              </a:ext>
            </a:extLst>
          </p:cNvPr>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89EC50F-5A08-2A4B-A9FF-C60791DA8BA7}" type="slidenum">
              <a:rPr lang="de-CH" altLang="de-DE" smtClean="0"/>
              <a:pPr/>
              <a:t>30</a:t>
            </a:fld>
            <a:endParaRPr lang="de-CH" altLang="de-DE"/>
          </a:p>
        </p:txBody>
      </p:sp>
      <p:pic>
        <p:nvPicPr>
          <p:cNvPr id="39940" name="Bildplatzhalter 2" descr="Bildschirmfoto 2016-02-19 um 09.19.32.png">
            <a:extLst>
              <a:ext uri="{FF2B5EF4-FFF2-40B4-BE49-F238E27FC236}">
                <a16:creationId xmlns:a16="http://schemas.microsoft.com/office/drawing/2014/main" id="{78E12D0A-A7D6-6536-7E2B-D46D9AAD941E}"/>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6614" r="-26614" b="583"/>
          <a:stretch>
            <a:fillRect/>
          </a:stretch>
        </p:blipFill>
        <p:spPr>
          <a:xfrm>
            <a:off x="-1512888" y="12700"/>
            <a:ext cx="10868026" cy="6129338"/>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5" name="Titel 1">
            <a:extLst>
              <a:ext uri="{FF2B5EF4-FFF2-40B4-BE49-F238E27FC236}">
                <a16:creationId xmlns:a16="http://schemas.microsoft.com/office/drawing/2014/main" id="{F263CD0A-4407-820B-7E66-F547BF660A43}"/>
              </a:ext>
            </a:extLst>
          </p:cNvPr>
          <p:cNvSpPr>
            <a:spLocks noGrp="1"/>
          </p:cNvSpPr>
          <p:nvPr>
            <p:ph type="title"/>
          </p:nvPr>
        </p:nvSpPr>
        <p:spPr/>
        <p:txBody>
          <a:bodyPr/>
          <a:lstStyle/>
          <a:p>
            <a:r>
              <a:rPr lang="de-CH" altLang="de-DE">
                <a:ea typeface="ＭＳ Ｐゴシック" panose="020B0600070205080204" pitchFamily="34" charset="-128"/>
              </a:rPr>
              <a:t>Persönlichkeits- und Entwicklung.</a:t>
            </a:r>
            <a:endParaRPr lang="de-DE" altLang="de-DE">
              <a:ea typeface="ＭＳ Ｐゴシック" panose="020B0600070205080204" pitchFamily="34" charset="-128"/>
            </a:endParaRPr>
          </a:p>
        </p:txBody>
      </p:sp>
      <p:sp>
        <p:nvSpPr>
          <p:cNvPr id="41986" name="Datumsplatzhalter 4">
            <a:extLst>
              <a:ext uri="{FF2B5EF4-FFF2-40B4-BE49-F238E27FC236}">
                <a16:creationId xmlns:a16="http://schemas.microsoft.com/office/drawing/2014/main" id="{A72F939D-07E3-BAE7-CC8A-D776680FDF68}"/>
              </a:ext>
            </a:extLst>
          </p:cNvPr>
          <p:cNvSpPr>
            <a:spLocks noGrp="1"/>
          </p:cNvSpPr>
          <p:nvPr>
            <p:ph type="dt"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Ihr Psychologiestudium –  Master </a:t>
            </a:r>
          </a:p>
        </p:txBody>
      </p:sp>
      <p:sp>
        <p:nvSpPr>
          <p:cNvPr id="41987" name="Fußzeilenplatzhalter 5">
            <a:extLst>
              <a:ext uri="{FF2B5EF4-FFF2-40B4-BE49-F238E27FC236}">
                <a16:creationId xmlns:a16="http://schemas.microsoft.com/office/drawing/2014/main" id="{C30B9FF9-B563-1AB5-242D-CBEB31C83A9E}"/>
              </a:ext>
            </a:extLst>
          </p:cNvPr>
          <p:cNvSpPr>
            <a:spLocks noGrp="1"/>
          </p:cNvSpPr>
          <p:nvPr>
            <p:ph type="ftr"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41988" name="Foliennummernplatzhalter 6">
            <a:extLst>
              <a:ext uri="{FF2B5EF4-FFF2-40B4-BE49-F238E27FC236}">
                <a16:creationId xmlns:a16="http://schemas.microsoft.com/office/drawing/2014/main" id="{F0458378-FBD0-439F-1D6A-CFAD727E5537}"/>
              </a:ext>
            </a:extLst>
          </p:cNvPr>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744CDA5-390E-0F49-88A1-52E16C647B44}" type="slidenum">
              <a:rPr lang="de-CH" altLang="de-DE" smtClean="0"/>
              <a:pPr/>
              <a:t>31</a:t>
            </a:fld>
            <a:endParaRPr lang="de-CH" altLang="de-DE"/>
          </a:p>
        </p:txBody>
      </p:sp>
      <p:pic>
        <p:nvPicPr>
          <p:cNvPr id="41989" name="Bildplatzhalter 2" descr="Bildschirmfoto 2016-02-19 um 09.20.28.png">
            <a:extLst>
              <a:ext uri="{FF2B5EF4-FFF2-40B4-BE49-F238E27FC236}">
                <a16:creationId xmlns:a16="http://schemas.microsoft.com/office/drawing/2014/main" id="{BFC02872-92EC-62DF-DD5E-912395AC618D}"/>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2984" r="-22984"/>
          <a:stretch>
            <a:fillRect/>
          </a:stretch>
        </p:blipFill>
        <p:spPr>
          <a:xfrm>
            <a:off x="-1309688" y="44450"/>
            <a:ext cx="10453688" cy="668655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1">
            <a:extLst>
              <a:ext uri="{FF2B5EF4-FFF2-40B4-BE49-F238E27FC236}">
                <a16:creationId xmlns:a16="http://schemas.microsoft.com/office/drawing/2014/main" id="{289FCD16-F3C2-86DD-CF3F-3C8EF933F4CE}"/>
              </a:ext>
            </a:extLst>
          </p:cNvPr>
          <p:cNvSpPr>
            <a:spLocks noGrp="1"/>
          </p:cNvSpPr>
          <p:nvPr>
            <p:ph type="title"/>
          </p:nvPr>
        </p:nvSpPr>
        <p:spPr/>
        <p:txBody>
          <a:bodyPr/>
          <a:lstStyle/>
          <a:p>
            <a:r>
              <a:rPr lang="de-DE" altLang="de-DE">
                <a:ea typeface="ＭＳ Ｐゴシック" panose="020B0600070205080204" pitchFamily="34" charset="-128"/>
              </a:rPr>
              <a:t>Ansprechpartner Universität Basel</a:t>
            </a:r>
            <a:br>
              <a:rPr lang="de-DE" altLang="de-DE">
                <a:ea typeface="ＭＳ Ｐゴシック" panose="020B0600070205080204" pitchFamily="34" charset="-128"/>
              </a:rPr>
            </a:br>
            <a:endParaRPr lang="de-CH" altLang="de-DE">
              <a:ea typeface="ＭＳ Ｐゴシック" panose="020B0600070205080204" pitchFamily="34" charset="-128"/>
            </a:endParaRPr>
          </a:p>
        </p:txBody>
      </p:sp>
      <p:sp>
        <p:nvSpPr>
          <p:cNvPr id="3" name="Inhaltsplatzhalter 2">
            <a:extLst>
              <a:ext uri="{FF2B5EF4-FFF2-40B4-BE49-F238E27FC236}">
                <a16:creationId xmlns:a16="http://schemas.microsoft.com/office/drawing/2014/main" id="{DC998441-73A7-862F-8602-BEBF5747DA43}"/>
              </a:ext>
            </a:extLst>
          </p:cNvPr>
          <p:cNvSpPr>
            <a:spLocks noGrp="1"/>
          </p:cNvSpPr>
          <p:nvPr>
            <p:ph idx="1"/>
          </p:nvPr>
        </p:nvSpPr>
        <p:spPr>
          <a:xfrm>
            <a:off x="431800" y="1268413"/>
            <a:ext cx="8280400" cy="4968875"/>
          </a:xfrm>
        </p:spPr>
        <p:txBody>
          <a:bodyPr/>
          <a:lstStyle/>
          <a:p>
            <a:pPr>
              <a:defRPr/>
            </a:pPr>
            <a:r>
              <a:rPr lang="de-DE" altLang="de-DE" b="1" dirty="0">
                <a:ea typeface="ＭＳ Ｐゴシック" panose="020B0600070205080204" pitchFamily="34" charset="-128"/>
              </a:rPr>
              <a:t>Studiensekretariat/Sozialberatung</a:t>
            </a:r>
            <a:r>
              <a:rPr lang="de-DE" altLang="de-DE" b="1" dirty="0">
                <a:solidFill>
                  <a:srgbClr val="FF0000"/>
                </a:solidFill>
                <a:ea typeface="ＭＳ Ｐゴシック" panose="020B0600070205080204" pitchFamily="34" charset="-128"/>
              </a:rPr>
              <a:t> </a:t>
            </a:r>
          </a:p>
          <a:p>
            <a:pPr>
              <a:defRPr/>
            </a:pPr>
            <a:endParaRPr lang="de-DE" altLang="de-DE" b="1" dirty="0">
              <a:solidFill>
                <a:srgbClr val="FF0000"/>
              </a:solidFill>
              <a:ea typeface="ＭＳ Ｐゴシック" panose="020B0600070205080204" pitchFamily="34" charset="-128"/>
            </a:endParaRPr>
          </a:p>
          <a:p>
            <a:pPr marL="285750" indent="-285750">
              <a:buFont typeface="Symbol" pitchFamily="2" charset="2"/>
              <a:buChar char="-"/>
              <a:defRPr/>
            </a:pPr>
            <a:r>
              <a:rPr lang="de-DE" altLang="de-DE" dirty="0">
                <a:ea typeface="ＭＳ Ｐゴシック" panose="020B0600070205080204" pitchFamily="34" charset="-128"/>
              </a:rPr>
              <a:t>Immatrikulation/Exmatrikulation</a:t>
            </a:r>
          </a:p>
          <a:p>
            <a:pPr marL="285750" indent="-285750">
              <a:buFont typeface="Symbol" pitchFamily="2" charset="2"/>
              <a:buChar char="-"/>
              <a:defRPr/>
            </a:pPr>
            <a:r>
              <a:rPr lang="de-DE" altLang="de-DE" dirty="0">
                <a:ea typeface="ＭＳ Ｐゴシック" panose="020B0600070205080204" pitchFamily="34" charset="-128"/>
              </a:rPr>
              <a:t>Belegen in den Online Services</a:t>
            </a:r>
          </a:p>
          <a:p>
            <a:pPr marL="285750" indent="-285750">
              <a:buFont typeface="Symbol" pitchFamily="2" charset="2"/>
              <a:buChar char="-"/>
              <a:defRPr/>
            </a:pPr>
            <a:r>
              <a:rPr lang="de-DE" altLang="de-DE" dirty="0">
                <a:ea typeface="ＭＳ Ｐゴシック" panose="020B0600070205080204" pitchFamily="34" charset="-128"/>
              </a:rPr>
              <a:t>Urlaubssemester</a:t>
            </a:r>
          </a:p>
          <a:p>
            <a:pPr marL="285750" indent="-285750">
              <a:buFont typeface="Symbol" pitchFamily="2" charset="2"/>
              <a:buChar char="-"/>
              <a:defRPr/>
            </a:pPr>
            <a:r>
              <a:rPr lang="de-DE" altLang="de-DE" dirty="0">
                <a:ea typeface="ＭＳ Ｐゴシック" panose="020B0600070205080204" pitchFamily="34" charset="-128"/>
              </a:rPr>
              <a:t>Sozialberatung</a:t>
            </a:r>
          </a:p>
          <a:p>
            <a:pPr marL="285750" indent="-285750">
              <a:buFont typeface="Symbol" pitchFamily="2" charset="2"/>
              <a:buChar char="-"/>
              <a:defRPr/>
            </a:pPr>
            <a:r>
              <a:rPr lang="de-DE" altLang="de-DE" b="1" dirty="0" err="1">
                <a:ea typeface="ＭＳ Ｐゴシック" panose="020B0600070205080204" pitchFamily="34" charset="-128"/>
              </a:rPr>
              <a:t>St</a:t>
            </a:r>
            <a:r>
              <a:rPr lang="de-DE" altLang="de-DE" dirty="0" err="1">
                <a:ea typeface="ＭＳ Ｐゴシック" panose="020B0600070205080204" pitchFamily="34" charset="-128"/>
              </a:rPr>
              <a:t>udieren</a:t>
            </a:r>
            <a:r>
              <a:rPr lang="de-DE" altLang="de-DE" b="1" dirty="0" err="1">
                <a:ea typeface="ＭＳ Ｐゴシック" panose="020B0600070205080204" pitchFamily="34" charset="-128"/>
              </a:rPr>
              <a:t>o</a:t>
            </a:r>
            <a:r>
              <a:rPr lang="de-DE" altLang="de-DE" dirty="0" err="1">
                <a:ea typeface="ＭＳ Ｐゴシック" panose="020B0600070205080204" pitchFamily="34" charset="-128"/>
              </a:rPr>
              <a:t>hne</a:t>
            </a:r>
            <a:r>
              <a:rPr lang="de-DE" altLang="de-DE" b="1" dirty="0" err="1">
                <a:ea typeface="ＭＳ Ｐゴシック" panose="020B0600070205080204" pitchFamily="34" charset="-128"/>
              </a:rPr>
              <a:t>B</a:t>
            </a:r>
            <a:r>
              <a:rPr lang="de-DE" altLang="de-DE" dirty="0" err="1">
                <a:ea typeface="ＭＳ Ｐゴシック" panose="020B0600070205080204" pitchFamily="34" charset="-128"/>
              </a:rPr>
              <a:t>arrieren</a:t>
            </a:r>
            <a:r>
              <a:rPr lang="de-DE" altLang="de-DE" dirty="0">
                <a:ea typeface="ＭＳ Ｐゴシック" panose="020B0600070205080204" pitchFamily="34" charset="-128"/>
              </a:rPr>
              <a:t> (</a:t>
            </a:r>
            <a:r>
              <a:rPr lang="de-DE" altLang="de-DE" dirty="0" err="1">
                <a:ea typeface="ＭＳ Ｐゴシック" panose="020B0600070205080204" pitchFamily="34" charset="-128"/>
              </a:rPr>
              <a:t>StoB</a:t>
            </a:r>
            <a:r>
              <a:rPr lang="de-DE" altLang="de-DE" dirty="0">
                <a:ea typeface="ＭＳ Ｐゴシック" panose="020B0600070205080204" pitchFamily="34" charset="-128"/>
              </a:rPr>
              <a:t>)</a:t>
            </a:r>
          </a:p>
          <a:p>
            <a:pPr>
              <a:defRPr/>
            </a:pPr>
            <a:endParaRPr lang="de-DE" altLang="de-DE" b="1" dirty="0">
              <a:ea typeface="ＭＳ Ｐゴシック" panose="020B0600070205080204" pitchFamily="34" charset="-128"/>
            </a:endParaRPr>
          </a:p>
          <a:p>
            <a:pPr>
              <a:defRPr/>
            </a:pPr>
            <a:r>
              <a:rPr lang="de-DE" altLang="de-DE" b="1" dirty="0">
                <a:ea typeface="ＭＳ Ｐゴシック" panose="020B0600070205080204" pitchFamily="34" charset="-128"/>
              </a:rPr>
              <a:t>	</a:t>
            </a:r>
            <a:r>
              <a:rPr lang="de-DE" altLang="de-DE" dirty="0">
                <a:ea typeface="ＭＳ Ｐゴシック" panose="020B0600070205080204" pitchFamily="34" charset="-128"/>
              </a:rPr>
              <a:t> 	</a:t>
            </a:r>
            <a:r>
              <a:rPr lang="de-DE" altLang="de-DE" u="sng" dirty="0">
                <a:ea typeface="ＭＳ Ｐゴシック" panose="020B0600070205080204" pitchFamily="34" charset="-128"/>
              </a:rPr>
              <a:t>https://</a:t>
            </a:r>
            <a:r>
              <a:rPr lang="de-DE" altLang="de-DE" u="sng" dirty="0" err="1">
                <a:ea typeface="ＭＳ Ｐゴシック" panose="020B0600070205080204" pitchFamily="34" charset="-128"/>
              </a:rPr>
              <a:t>unibas.ch</a:t>
            </a:r>
            <a:r>
              <a:rPr lang="de-DE" altLang="de-DE" u="sng" dirty="0">
                <a:ea typeface="ＭＳ Ｐゴシック" panose="020B0600070205080204" pitchFamily="34" charset="-128"/>
              </a:rPr>
              <a:t>/de/</a:t>
            </a:r>
            <a:endParaRPr lang="de-DE" altLang="de-DE" b="1" u="sng" dirty="0">
              <a:ea typeface="ＭＳ Ｐゴシック" panose="020B0600070205080204" pitchFamily="34" charset="-128"/>
            </a:endParaRPr>
          </a:p>
          <a:p>
            <a:pPr>
              <a:defRPr/>
            </a:pPr>
            <a:endParaRPr lang="de-DE" altLang="de-DE" b="1" dirty="0">
              <a:ea typeface="ＭＳ Ｐゴシック" panose="020B0600070205080204" pitchFamily="34" charset="-128"/>
            </a:endParaRPr>
          </a:p>
          <a:p>
            <a:pPr>
              <a:defRPr/>
            </a:pPr>
            <a:endParaRPr lang="de-DE" altLang="de-DE" b="1" dirty="0">
              <a:ea typeface="ＭＳ Ｐゴシック" panose="020B0600070205080204" pitchFamily="34" charset="-128"/>
            </a:endParaRPr>
          </a:p>
          <a:p>
            <a:pPr>
              <a:defRPr/>
            </a:pPr>
            <a:endParaRPr lang="de-DE" altLang="de-DE" b="1" dirty="0">
              <a:ea typeface="ＭＳ Ｐゴシック" panose="020B0600070205080204" pitchFamily="34" charset="-128"/>
            </a:endParaRPr>
          </a:p>
          <a:p>
            <a:pPr>
              <a:defRPr/>
            </a:pPr>
            <a:r>
              <a:rPr lang="de-DE" altLang="de-DE" b="1" dirty="0">
                <a:ea typeface="ＭＳ Ｐゴシック" panose="020B0600070205080204" pitchFamily="34" charset="-128"/>
              </a:rPr>
              <a:t>IT- Support der Universität</a:t>
            </a:r>
          </a:p>
          <a:p>
            <a:pPr>
              <a:defRPr/>
            </a:pPr>
            <a:endParaRPr lang="de-DE" altLang="de-DE" b="1" dirty="0">
              <a:ea typeface="ＭＳ Ｐゴシック" panose="020B0600070205080204" pitchFamily="34" charset="-128"/>
            </a:endParaRPr>
          </a:p>
          <a:p>
            <a:pPr>
              <a:buFont typeface="Symbol" pitchFamily="2" charset="2"/>
              <a:buChar char="-"/>
              <a:defRPr/>
            </a:pPr>
            <a:r>
              <a:rPr lang="de-DE" altLang="de-DE" dirty="0">
                <a:ea typeface="ＭＳ Ｐゴシック" panose="020B0600070205080204" pitchFamily="34" charset="-128"/>
              </a:rPr>
              <a:t>Zuteilung der </a:t>
            </a:r>
            <a:r>
              <a:rPr lang="de-DE" altLang="de-DE" b="1" dirty="0">
                <a:ea typeface="ＭＳ Ｐゴシック" panose="020B0600070205080204" pitchFamily="34" charset="-128"/>
              </a:rPr>
              <a:t>@</a:t>
            </a:r>
            <a:r>
              <a:rPr lang="de-DE" altLang="de-DE" b="1" dirty="0" err="1">
                <a:ea typeface="ＭＳ Ｐゴシック" panose="020B0600070205080204" pitchFamily="34" charset="-128"/>
              </a:rPr>
              <a:t>stud.unibas.ch</a:t>
            </a:r>
            <a:r>
              <a:rPr lang="de-DE" altLang="de-DE" b="1" dirty="0">
                <a:ea typeface="ＭＳ Ｐゴシック" panose="020B0600070205080204" pitchFamily="34" charset="-128"/>
              </a:rPr>
              <a:t> </a:t>
            </a:r>
            <a:r>
              <a:rPr lang="de-DE" altLang="de-DE" dirty="0">
                <a:ea typeface="ＭＳ Ｐゴシック" panose="020B0600070205080204" pitchFamily="34" charset="-128"/>
              </a:rPr>
              <a:t>E-Mail Adresse</a:t>
            </a:r>
          </a:p>
          <a:p>
            <a:pPr marL="465750" lvl="1" indent="-285750">
              <a:buFont typeface="Symbol" pitchFamily="2" charset="2"/>
              <a:buChar char="-"/>
              <a:defRPr/>
            </a:pPr>
            <a:endParaRPr lang="de-DE" altLang="de-DE" dirty="0">
              <a:ea typeface="ＭＳ Ｐゴシック" panose="020B0600070205080204" pitchFamily="34" charset="-128"/>
            </a:endParaRPr>
          </a:p>
          <a:p>
            <a:pPr lvl="1" indent="0">
              <a:buFont typeface="Arial" panose="020B0604020202020204" pitchFamily="34" charset="0"/>
              <a:buNone/>
              <a:defRPr/>
            </a:pPr>
            <a:r>
              <a:rPr lang="de-DE" altLang="de-DE" dirty="0">
                <a:ea typeface="ＭＳ Ｐゴシック" panose="020B0600070205080204" pitchFamily="34" charset="-128"/>
              </a:rPr>
              <a:t>	</a:t>
            </a:r>
            <a:r>
              <a:rPr lang="de-DE" altLang="de-DE" u="sng" dirty="0">
                <a:ea typeface="ＭＳ Ｐゴシック" panose="020B0600070205080204" pitchFamily="34" charset="-128"/>
              </a:rPr>
              <a:t>https://</a:t>
            </a:r>
            <a:r>
              <a:rPr lang="de-DE" altLang="de-DE" u="sng" dirty="0" err="1">
                <a:ea typeface="ＭＳ Ｐゴシック" panose="020B0600070205080204" pitchFamily="34" charset="-128"/>
              </a:rPr>
              <a:t>its.unibas.ch</a:t>
            </a:r>
            <a:r>
              <a:rPr lang="de-DE" altLang="de-DE" u="sng" dirty="0">
                <a:ea typeface="ＭＳ Ｐゴシック" panose="020B0600070205080204" pitchFamily="34" charset="-128"/>
              </a:rPr>
              <a:t>/de/</a:t>
            </a:r>
          </a:p>
        </p:txBody>
      </p:sp>
      <p:sp>
        <p:nvSpPr>
          <p:cNvPr id="17411" name="Foliennummernplatzhalter 9">
            <a:extLst>
              <a:ext uri="{FF2B5EF4-FFF2-40B4-BE49-F238E27FC236}">
                <a16:creationId xmlns:a16="http://schemas.microsoft.com/office/drawing/2014/main" id="{4303EA92-D5A6-C274-B33E-CD4D376A38C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011C419-7B5C-DB42-B8D9-FFCA24170521}" type="slidenum">
              <a:rPr lang="de-CH" altLang="de-DE" smtClean="0"/>
              <a:pPr/>
              <a:t>4</a:t>
            </a:fld>
            <a:endParaRPr lang="de-CH" altLang="de-DE"/>
          </a:p>
        </p:txBody>
      </p:sp>
      <p:sp>
        <p:nvSpPr>
          <p:cNvPr id="17412" name="Fußzeilenplatzhalter 4">
            <a:extLst>
              <a:ext uri="{FF2B5EF4-FFF2-40B4-BE49-F238E27FC236}">
                <a16:creationId xmlns:a16="http://schemas.microsoft.com/office/drawing/2014/main" id="{3E4465F9-1504-5779-112C-522C8AAC3C3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pic>
        <p:nvPicPr>
          <p:cNvPr id="17413" name="Picture 8" descr="A picture containing sky, outdoor, road, colonnade&#10;&#10;Description automatically generated">
            <a:extLst>
              <a:ext uri="{FF2B5EF4-FFF2-40B4-BE49-F238E27FC236}">
                <a16:creationId xmlns:a16="http://schemas.microsoft.com/office/drawing/2014/main" id="{0B05E07D-F517-46E9-01A5-7A80206366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727200"/>
            <a:ext cx="4208463"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3" descr="A person holding a phone&#10;&#10;Description automatically generated with low confidence">
            <a:extLst>
              <a:ext uri="{FF2B5EF4-FFF2-40B4-BE49-F238E27FC236}">
                <a16:creationId xmlns:a16="http://schemas.microsoft.com/office/drawing/2014/main" id="{6D14B0B9-3ACA-72C0-611C-6136CCD1B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7263" y="4797425"/>
            <a:ext cx="2751137"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Grafik 10">
            <a:extLst>
              <a:ext uri="{FF2B5EF4-FFF2-40B4-BE49-F238E27FC236}">
                <a16:creationId xmlns:a16="http://schemas.microsoft.com/office/drawing/2014/main" id="{E2534FEA-C1B0-F030-DFFE-33B58BC701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5715000"/>
            <a:ext cx="4016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Grafik 11">
            <a:extLst>
              <a:ext uri="{FF2B5EF4-FFF2-40B4-BE49-F238E27FC236}">
                <a16:creationId xmlns:a16="http://schemas.microsoft.com/office/drawing/2014/main" id="{0AA6B84A-ABB5-5EE1-E384-A64426BF94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3440113"/>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3">
            <a:extLst>
              <a:ext uri="{FF2B5EF4-FFF2-40B4-BE49-F238E27FC236}">
                <a16:creationId xmlns:a16="http://schemas.microsoft.com/office/drawing/2014/main" id="{D3713F5E-46DF-36AB-60D2-80EC80B2817A}"/>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el 1">
            <a:extLst>
              <a:ext uri="{FF2B5EF4-FFF2-40B4-BE49-F238E27FC236}">
                <a16:creationId xmlns:a16="http://schemas.microsoft.com/office/drawing/2014/main" id="{9DA10ED6-6DE6-2303-602C-B8D20E773098}"/>
              </a:ext>
            </a:extLst>
          </p:cNvPr>
          <p:cNvSpPr>
            <a:spLocks noGrp="1"/>
          </p:cNvSpPr>
          <p:nvPr>
            <p:ph type="title"/>
          </p:nvPr>
        </p:nvSpPr>
        <p:spPr>
          <a:xfrm>
            <a:off x="431800" y="404813"/>
            <a:ext cx="8280400" cy="539750"/>
          </a:xfrm>
        </p:spPr>
        <p:txBody>
          <a:bodyPr/>
          <a:lstStyle/>
          <a:p>
            <a:r>
              <a:rPr lang="de-DE" altLang="de-DE" dirty="0">
                <a:ea typeface="ＭＳ Ｐゴシック" panose="020B0600070205080204" pitchFamily="34" charset="-128"/>
              </a:rPr>
              <a:t>Ansprechpartner</a:t>
            </a:r>
            <a:br>
              <a:rPr lang="de-DE" altLang="de-DE" dirty="0">
                <a:ea typeface="ＭＳ Ｐゴシック" panose="020B0600070205080204" pitchFamily="34" charset="-128"/>
              </a:rPr>
            </a:br>
            <a:r>
              <a:rPr lang="de-DE" altLang="de-DE" dirty="0">
                <a:ea typeface="ＭＳ Ｐゴシック" panose="020B0600070205080204" pitchFamily="34" charset="-128"/>
              </a:rPr>
              <a:t>Studienberatung der Universität Basel</a:t>
            </a:r>
          </a:p>
        </p:txBody>
      </p:sp>
      <p:sp>
        <p:nvSpPr>
          <p:cNvPr id="30722" name="Inhaltsplatzhalter 2">
            <a:extLst>
              <a:ext uri="{FF2B5EF4-FFF2-40B4-BE49-F238E27FC236}">
                <a16:creationId xmlns:a16="http://schemas.microsoft.com/office/drawing/2014/main" id="{816C7FD5-EC6E-17C0-E675-EF19D39937AC}"/>
              </a:ext>
            </a:extLst>
          </p:cNvPr>
          <p:cNvSpPr>
            <a:spLocks noGrp="1"/>
          </p:cNvSpPr>
          <p:nvPr>
            <p:ph idx="1"/>
          </p:nvPr>
        </p:nvSpPr>
        <p:spPr>
          <a:xfrm>
            <a:off x="431800" y="1052513"/>
            <a:ext cx="8280400" cy="5184775"/>
          </a:xfrm>
        </p:spPr>
        <p:txBody>
          <a:bodyPr/>
          <a:lstStyle/>
          <a:p>
            <a:pPr>
              <a:defRPr/>
            </a:pPr>
            <a:r>
              <a:rPr lang="de-CH" altLang="de-DE" dirty="0">
                <a:ea typeface="ＭＳ Ｐゴシック" panose="020B0600070205080204" pitchFamily="34" charset="-128"/>
              </a:rPr>
              <a:t>Studienwahl, Studiengestaltung, Neuorientierung, Psychologische Beratung</a:t>
            </a:r>
          </a:p>
          <a:p>
            <a:pPr marL="0">
              <a:defRPr/>
            </a:pPr>
            <a:endParaRPr lang="de-CH" altLang="de-DE" dirty="0">
              <a:ea typeface="ＭＳ Ｐゴシック" panose="020B0600070205080204" pitchFamily="34" charset="-128"/>
            </a:endParaRPr>
          </a:p>
          <a:p>
            <a:pPr marL="0">
              <a:defRPr/>
            </a:pPr>
            <a:r>
              <a:rPr lang="de-CH" altLang="de-DE" dirty="0">
                <a:ea typeface="ＭＳ Ｐゴシック" panose="020B0600070205080204" pitchFamily="34" charset="-128"/>
              </a:rPr>
              <a:t>Studienberatung:</a:t>
            </a:r>
          </a:p>
          <a:p>
            <a:pPr marL="0">
              <a:defRPr/>
            </a:pPr>
            <a:endParaRPr lang="de-CH" altLang="de-DE" dirty="0">
              <a:ea typeface="ＭＳ Ｐゴシック" panose="020B0600070205080204" pitchFamily="34" charset="-128"/>
            </a:endParaRPr>
          </a:p>
          <a:p>
            <a:pPr marL="284400" indent="-284400">
              <a:buFont typeface="Symbol" pitchFamily="2" charset="2"/>
              <a:buChar char="-"/>
              <a:defRPr/>
            </a:pPr>
            <a:r>
              <a:rPr lang="de-CH" altLang="de-DE" dirty="0">
                <a:ea typeface="ＭＳ Ｐゴシック" panose="020B0600070205080204" pitchFamily="34" charset="-128"/>
              </a:rPr>
              <a:t>Die Studienberatung Basel bietet Information und individuelle Beratungen, um Studien- und Berufswünsche zu klären, sich mit individuellen Möglichkeiten und Grenzen auseinanderzusetzen, </a:t>
            </a:r>
            <a:r>
              <a:rPr lang="de-CH" altLang="de-DE" u="sng" dirty="0">
                <a:ea typeface="ＭＳ Ｐゴシック" panose="020B0600070205080204" pitchFamily="34" charset="-128"/>
              </a:rPr>
              <a:t>persönliche Laufbahnziele </a:t>
            </a:r>
            <a:r>
              <a:rPr lang="de-CH" altLang="de-DE" dirty="0">
                <a:ea typeface="ＭＳ Ｐゴシック" panose="020B0600070205080204" pitchFamily="34" charset="-128"/>
              </a:rPr>
              <a:t>zu entwickeln, Orientierungs- und Entscheidungskonflikte sowie Fragen betreffend Studienkombination, -wechsel oder -abbruch anzugehen.</a:t>
            </a:r>
          </a:p>
          <a:p>
            <a:pPr marL="284400" indent="-284400">
              <a:buFont typeface="Symbol" pitchFamily="2" charset="2"/>
              <a:buChar char="-"/>
              <a:defRPr/>
            </a:pPr>
            <a:endParaRPr lang="de-CH" altLang="de-DE" dirty="0">
              <a:ea typeface="ＭＳ Ｐゴシック" panose="020B0600070205080204" pitchFamily="34" charset="-128"/>
            </a:endParaRPr>
          </a:p>
          <a:p>
            <a:pPr marL="284400" indent="-284400">
              <a:buFont typeface="Symbol" pitchFamily="2" charset="2"/>
              <a:buChar char="-"/>
              <a:defRPr/>
            </a:pPr>
            <a:r>
              <a:rPr lang="de-CH" altLang="de-DE" dirty="0">
                <a:ea typeface="ＭＳ Ｐゴシック" panose="020B0600070205080204" pitchFamily="34" charset="-128"/>
              </a:rPr>
              <a:t>Die Entscheidungsfragen können die Wahl eines geeigneten Bachelor- oder Masterstudiums wie auch die eines </a:t>
            </a:r>
            <a:r>
              <a:rPr lang="de-CH" altLang="de-DE" u="sng" dirty="0">
                <a:ea typeface="ＭＳ Ｐゴシック" panose="020B0600070205080204" pitchFamily="34" charset="-128"/>
              </a:rPr>
              <a:t>Weiterbildungsangebots</a:t>
            </a:r>
            <a:r>
              <a:rPr lang="de-CH" altLang="de-DE" dirty="0">
                <a:ea typeface="ＭＳ Ｐゴシック" panose="020B0600070205080204" pitchFamily="34" charset="-128"/>
              </a:rPr>
              <a:t> nach dem Studienabschluss betreffen. </a:t>
            </a:r>
          </a:p>
          <a:p>
            <a:pPr marL="0">
              <a:buFont typeface="Symbol" pitchFamily="2" charset="2"/>
              <a:buChar char="-"/>
              <a:defRPr/>
            </a:pPr>
            <a:endParaRPr lang="de-CH" altLang="de-DE" dirty="0">
              <a:ea typeface="ＭＳ Ｐゴシック" panose="020B0600070205080204" pitchFamily="34" charset="-128"/>
            </a:endParaRPr>
          </a:p>
          <a:p>
            <a:pPr marL="285750" indent="-285750">
              <a:buFont typeface="Symbol" pitchFamily="2" charset="2"/>
              <a:buChar char="-"/>
              <a:defRPr/>
            </a:pPr>
            <a:r>
              <a:rPr lang="de-CH" altLang="de-DE" b="1" dirty="0">
                <a:ea typeface="ＭＳ Ｐゴシック" panose="020B0600070205080204" pitchFamily="34" charset="-128"/>
              </a:rPr>
              <a:t>Die Studienberatung unterstützt zudem bei Schwierigkeiten im Studium und ist Anlaufstelle für Studierende mit persönlichen bzw. psychologischen Problemen</a:t>
            </a:r>
            <a:r>
              <a:rPr lang="de-CH" altLang="de-DE" dirty="0">
                <a:ea typeface="ＭＳ Ｐゴシック" panose="020B0600070205080204" pitchFamily="34" charset="-128"/>
              </a:rPr>
              <a:t>.</a:t>
            </a:r>
          </a:p>
          <a:p>
            <a:pPr>
              <a:defRPr/>
            </a:pPr>
            <a:endParaRPr lang="de-DE" altLang="de-DE" dirty="0">
              <a:ea typeface="ＭＳ Ｐゴシック" panose="020B0600070205080204" pitchFamily="34" charset="-128"/>
            </a:endParaRPr>
          </a:p>
        </p:txBody>
      </p:sp>
      <p:sp>
        <p:nvSpPr>
          <p:cNvPr id="33795" name="Fußzeilenplatzhalter 3">
            <a:extLst>
              <a:ext uri="{FF2B5EF4-FFF2-40B4-BE49-F238E27FC236}">
                <a16:creationId xmlns:a16="http://schemas.microsoft.com/office/drawing/2014/main" id="{24DC892F-C377-7800-31DC-7DD46B80AE45}"/>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33796" name="Foliennummernplatzhalter 4">
            <a:extLst>
              <a:ext uri="{FF2B5EF4-FFF2-40B4-BE49-F238E27FC236}">
                <a16:creationId xmlns:a16="http://schemas.microsoft.com/office/drawing/2014/main" id="{6EEDBD6B-657F-0379-5BE2-88774BA37C5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561F012-6BC0-2A4B-AB27-657D49D209F9}" type="slidenum">
              <a:rPr lang="de-CH" altLang="de-DE" smtClean="0"/>
              <a:pPr/>
              <a:t>5</a:t>
            </a:fld>
            <a:endParaRPr lang="de-CH" altLang="de-DE"/>
          </a:p>
        </p:txBody>
      </p:sp>
      <p:sp>
        <p:nvSpPr>
          <p:cNvPr id="2" name="Datumsplatzhalter 3">
            <a:extLst>
              <a:ext uri="{FF2B5EF4-FFF2-40B4-BE49-F238E27FC236}">
                <a16:creationId xmlns:a16="http://schemas.microsoft.com/office/drawing/2014/main" id="{C62AA294-0FFC-EEEB-19FC-554B14FE0D3F}"/>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2250" dirty="0"/>
              <a:t>Anlaufstellen für sexuelle Belästigung/ Diskriminierung</a:t>
            </a:r>
          </a:p>
        </p:txBody>
      </p:sp>
      <p:sp>
        <p:nvSpPr>
          <p:cNvPr id="3" name="Inhaltsplatzhalter 2"/>
          <p:cNvSpPr>
            <a:spLocks noGrp="1"/>
          </p:cNvSpPr>
          <p:nvPr>
            <p:ph idx="1"/>
          </p:nvPr>
        </p:nvSpPr>
        <p:spPr>
          <a:xfrm>
            <a:off x="432000" y="908720"/>
            <a:ext cx="8280200" cy="5328568"/>
          </a:xfrm>
        </p:spPr>
        <p:txBody>
          <a:bodyPr/>
          <a:lstStyle/>
          <a:p>
            <a:r>
              <a:rPr lang="de-CH" b="1" dirty="0" err="1"/>
              <a:t>Diversity</a:t>
            </a:r>
            <a:r>
              <a:rPr lang="de-CH" b="1" dirty="0"/>
              <a:t> &amp; </a:t>
            </a:r>
            <a:r>
              <a:rPr lang="de-CH" b="1" dirty="0" err="1"/>
              <a:t>Inclusion</a:t>
            </a:r>
            <a:r>
              <a:rPr lang="de-CH" b="1" dirty="0"/>
              <a:t>, Fakultät für Psychologie</a:t>
            </a:r>
          </a:p>
          <a:p>
            <a:r>
              <a:rPr lang="de-CH" dirty="0"/>
              <a:t>Prof. Dr. Jelena Zumbach-</a:t>
            </a:r>
            <a:r>
              <a:rPr lang="de-CH" dirty="0" err="1"/>
              <a:t>Basu</a:t>
            </a:r>
            <a:r>
              <a:rPr lang="de-CH" dirty="0"/>
              <a:t> ist </a:t>
            </a:r>
            <a:r>
              <a:rPr lang="de-CH" dirty="0" err="1"/>
              <a:t>Diversity</a:t>
            </a:r>
            <a:r>
              <a:rPr lang="de-CH" dirty="0"/>
              <a:t>-Beauftragte und Ansprechperson.</a:t>
            </a:r>
          </a:p>
          <a:p>
            <a:r>
              <a:rPr lang="de-CH" dirty="0"/>
              <a:t>Sie berät Sie vertraulich. Zudem macht das Team Präventionsarbeit an der</a:t>
            </a:r>
          </a:p>
          <a:p>
            <a:r>
              <a:rPr lang="de-CH" dirty="0"/>
              <a:t>Fakultät. </a:t>
            </a:r>
            <a:br>
              <a:rPr lang="de-CH" dirty="0"/>
            </a:br>
            <a:br>
              <a:rPr lang="de-CH" dirty="0"/>
            </a:br>
            <a:endParaRPr lang="de-CH" dirty="0"/>
          </a:p>
          <a:p>
            <a:br>
              <a:rPr lang="de-CH" b="1" dirty="0"/>
            </a:br>
            <a:endParaRPr lang="de-CH" b="1" dirty="0"/>
          </a:p>
          <a:p>
            <a:endParaRPr lang="de-CH" b="1" dirty="0"/>
          </a:p>
          <a:p>
            <a:endParaRPr lang="de-CH" b="1" dirty="0"/>
          </a:p>
          <a:p>
            <a:r>
              <a:rPr lang="de-CH" b="1" dirty="0"/>
              <a:t>Fachstelle Persönliche Integrität (universitätsübergreifend)</a:t>
            </a:r>
          </a:p>
          <a:p>
            <a:r>
              <a:rPr lang="de-CH" dirty="0"/>
              <a:t>Die Fachstelle Persönliche Integrität unterstützt und berät bei Verletzungen der</a:t>
            </a:r>
          </a:p>
          <a:p>
            <a:r>
              <a:rPr lang="de-CH" dirty="0"/>
              <a:t>persönlichen Integrität.</a:t>
            </a:r>
            <a:br>
              <a:rPr lang="de-DE" dirty="0"/>
            </a:br>
            <a:br>
              <a:rPr lang="de-DE" dirty="0"/>
            </a:br>
            <a:br>
              <a:rPr lang="de-CH" dirty="0">
                <a:solidFill>
                  <a:schemeClr val="accent5"/>
                </a:solidFill>
              </a:rPr>
            </a:br>
            <a:br>
              <a:rPr lang="de-CH" dirty="0"/>
            </a:br>
            <a:endParaRPr lang="de-CH" dirty="0"/>
          </a:p>
          <a:p>
            <a:pPr marL="0" lvl="1" indent="0">
              <a:buNone/>
            </a:pPr>
            <a:endParaRPr lang="de-CH" dirty="0"/>
          </a:p>
        </p:txBody>
      </p:sp>
      <p:sp>
        <p:nvSpPr>
          <p:cNvPr id="9" name="Fußzeilenplatzhalter 8"/>
          <p:cNvSpPr>
            <a:spLocks noGrp="1"/>
          </p:cNvSpPr>
          <p:nvPr>
            <p:ph type="ftr" sz="quarter" idx="11"/>
          </p:nvPr>
        </p:nvSpPr>
        <p:spPr/>
        <p:txBody>
          <a:bodyPr/>
          <a:lstStyle/>
          <a:p>
            <a:pPr algn="r"/>
            <a:r>
              <a:rPr lang="de-CH" dirty="0"/>
              <a:t>Universität Basel</a:t>
            </a:r>
          </a:p>
        </p:txBody>
      </p:sp>
      <p:sp>
        <p:nvSpPr>
          <p:cNvPr id="10" name="Foliennummernplatzhalter 9"/>
          <p:cNvSpPr>
            <a:spLocks noGrp="1"/>
          </p:cNvSpPr>
          <p:nvPr>
            <p:ph type="sldNum" sz="quarter" idx="12"/>
          </p:nvPr>
        </p:nvSpPr>
        <p:spPr/>
        <p:txBody>
          <a:bodyPr/>
          <a:lstStyle/>
          <a:p>
            <a:fld id="{B3811826-9277-4232-A2B5-17D05DFC7392}" type="slidenum">
              <a:rPr lang="de-CH" smtClean="0"/>
              <a:pPr/>
              <a:t>6</a:t>
            </a:fld>
            <a:endParaRPr lang="de-CH" dirty="0"/>
          </a:p>
        </p:txBody>
      </p:sp>
      <p:pic>
        <p:nvPicPr>
          <p:cNvPr id="5" name="Grafik 4">
            <a:extLst>
              <a:ext uri="{FF2B5EF4-FFF2-40B4-BE49-F238E27FC236}">
                <a16:creationId xmlns:a16="http://schemas.microsoft.com/office/drawing/2014/main" id="{ACECBBFA-D11A-4900-1C23-806AC69456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36296" y="4522326"/>
            <a:ext cx="1475704" cy="1475704"/>
          </a:xfrm>
          <a:prstGeom prst="rect">
            <a:avLst/>
          </a:prstGeom>
        </p:spPr>
      </p:pic>
      <p:sp>
        <p:nvSpPr>
          <p:cNvPr id="6" name="Textfeld 5">
            <a:extLst>
              <a:ext uri="{FF2B5EF4-FFF2-40B4-BE49-F238E27FC236}">
                <a16:creationId xmlns:a16="http://schemas.microsoft.com/office/drawing/2014/main" id="{C794BE80-559C-C8ED-3BAC-0B1F3A9B95B7}"/>
              </a:ext>
            </a:extLst>
          </p:cNvPr>
          <p:cNvSpPr txBox="1"/>
          <p:nvPr/>
        </p:nvSpPr>
        <p:spPr>
          <a:xfrm>
            <a:off x="431799" y="4616981"/>
            <a:ext cx="6804497" cy="1728343"/>
          </a:xfrm>
          <a:prstGeom prst="rect">
            <a:avLst/>
          </a:prstGeom>
          <a:noFill/>
        </p:spPr>
        <p:txBody>
          <a:bodyPr wrap="square" lIns="0" tIns="0" rIns="0" bIns="0" rtlCol="0">
            <a:noAutofit/>
          </a:bodyPr>
          <a:lstStyle/>
          <a:p>
            <a:pPr>
              <a:lnSpc>
                <a:spcPts val="2200"/>
              </a:lnSpc>
            </a:pPr>
            <a:r>
              <a:rPr lang="de-CH" dirty="0"/>
              <a:t>Melden Sie sich: </a:t>
            </a:r>
            <a:r>
              <a:rPr lang="de-CH" dirty="0">
                <a:hlinkClick r:id="rId3"/>
              </a:rPr>
              <a:t>personalintegrity@unibas.ch</a:t>
            </a:r>
            <a:r>
              <a:rPr lang="de-CH" dirty="0"/>
              <a:t> </a:t>
            </a:r>
            <a:br>
              <a:rPr lang="de-CH" dirty="0"/>
            </a:br>
            <a:r>
              <a:rPr lang="de-CH" dirty="0"/>
              <a:t>Mehr Informationen: https://</a:t>
            </a:r>
            <a:r>
              <a:rPr lang="de-CH" dirty="0" err="1"/>
              <a:t>www.unibas.ch</a:t>
            </a:r>
            <a:r>
              <a:rPr lang="de-CH" dirty="0"/>
              <a:t>/de/</a:t>
            </a:r>
            <a:r>
              <a:rPr lang="de-CH" dirty="0" err="1"/>
              <a:t>Universitaet</a:t>
            </a:r>
            <a:r>
              <a:rPr lang="de-CH" dirty="0"/>
              <a:t>/Administration-Services/Vizerektorat-People-And-Culture/</a:t>
            </a:r>
            <a:r>
              <a:rPr lang="de-CH" dirty="0" err="1"/>
              <a:t>Persoenliche-Integritaet.html</a:t>
            </a:r>
            <a:endParaRPr lang="de-DE" dirty="0"/>
          </a:p>
        </p:txBody>
      </p:sp>
      <p:pic>
        <p:nvPicPr>
          <p:cNvPr id="8" name="Grafik 7">
            <a:extLst>
              <a:ext uri="{FF2B5EF4-FFF2-40B4-BE49-F238E27FC236}">
                <a16:creationId xmlns:a16="http://schemas.microsoft.com/office/drawing/2014/main" id="{9CF3629F-2DB9-3269-E303-47C5869054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1738660"/>
            <a:ext cx="1475704" cy="1475704"/>
          </a:xfrm>
          <a:prstGeom prst="rect">
            <a:avLst/>
          </a:prstGeom>
        </p:spPr>
      </p:pic>
      <p:sp>
        <p:nvSpPr>
          <p:cNvPr id="11" name="Textfeld 10">
            <a:extLst>
              <a:ext uri="{FF2B5EF4-FFF2-40B4-BE49-F238E27FC236}">
                <a16:creationId xmlns:a16="http://schemas.microsoft.com/office/drawing/2014/main" id="{73A7F682-C1C5-D746-F8EA-3D3703665FDE}"/>
              </a:ext>
            </a:extLst>
          </p:cNvPr>
          <p:cNvSpPr txBox="1"/>
          <p:nvPr/>
        </p:nvSpPr>
        <p:spPr>
          <a:xfrm>
            <a:off x="431799" y="2096852"/>
            <a:ext cx="6804497" cy="1008112"/>
          </a:xfrm>
          <a:prstGeom prst="rect">
            <a:avLst/>
          </a:prstGeom>
          <a:noFill/>
        </p:spPr>
        <p:txBody>
          <a:bodyPr wrap="square" lIns="0" tIns="0" rIns="0" bIns="0" rtlCol="0">
            <a:noAutofit/>
          </a:bodyPr>
          <a:lstStyle/>
          <a:p>
            <a:r>
              <a:rPr lang="de-CH" dirty="0"/>
              <a:t>Melden Sie sich: </a:t>
            </a:r>
            <a:r>
              <a:rPr lang="de-CH" dirty="0">
                <a:hlinkClick r:id="rId5">
                  <a:extLst>
                    <a:ext uri="{A12FA001-AC4F-418D-AE19-62706E023703}">
                      <ahyp:hlinkClr xmlns:ahyp="http://schemas.microsoft.com/office/drawing/2018/hyperlinkcolor" val="tx"/>
                    </a:ext>
                  </a:extLst>
                </a:hlinkClick>
              </a:rPr>
              <a:t>diversity-psychologie@unibas.ch</a:t>
            </a:r>
            <a:r>
              <a:rPr lang="de-CH" dirty="0"/>
              <a:t> </a:t>
            </a:r>
          </a:p>
          <a:p>
            <a:r>
              <a:rPr lang="de-CH" dirty="0"/>
              <a:t>Mehr Informationen: https://psychologie.unibas.ch/de/fakultaet/diversity-inclusion/</a:t>
            </a:r>
          </a:p>
        </p:txBody>
      </p:sp>
      <p:sp>
        <p:nvSpPr>
          <p:cNvPr id="4" name="Fußzeilenplatzhalter 8">
            <a:extLst>
              <a:ext uri="{FF2B5EF4-FFF2-40B4-BE49-F238E27FC236}">
                <a16:creationId xmlns:a16="http://schemas.microsoft.com/office/drawing/2014/main" id="{FFFD6A87-C990-9F95-7B5C-D9EB080F4DE8}"/>
              </a:ext>
            </a:extLst>
          </p:cNvPr>
          <p:cNvSpPr txBox="1">
            <a:spLocks/>
          </p:cNvSpPr>
          <p:nvPr/>
        </p:nvSpPr>
        <p:spPr>
          <a:xfrm>
            <a:off x="417407" y="6524625"/>
            <a:ext cx="1908175" cy="180975"/>
          </a:xfrm>
          <a:prstGeom prst="rect">
            <a:avLst/>
          </a:prstGeom>
        </p:spPr>
        <p:txBody>
          <a:bodyPr vert="horz" wrap="square" lIns="0" tIns="21600" rIns="0" bIns="0" numCol="1" anchor="t" anchorCtr="0" compatLnSpc="1">
            <a:prstTxWarp prst="textNoShape">
              <a:avLst/>
            </a:prstTxWarp>
          </a:bodyPr>
          <a:lstStyle>
            <a:defPPr>
              <a:defRPr lang="de-DE"/>
            </a:defPPr>
            <a:lvl1pPr algn="r" rtl="0" eaLnBrk="1" fontAlgn="base" hangingPunct="1">
              <a:spcBef>
                <a:spcPct val="0"/>
              </a:spcBef>
              <a:spcAft>
                <a:spcPct val="0"/>
              </a:spcAft>
              <a:defRPr sz="600" b="1"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l"/>
            <a:r>
              <a:rPr lang="de-CH" b="0" dirty="0"/>
              <a:t>Ihr Psychologiestudium unter der </a:t>
            </a:r>
            <a:r>
              <a:rPr lang="de-CH" b="0" dirty="0" err="1"/>
              <a:t>StO</a:t>
            </a:r>
            <a:r>
              <a:rPr lang="de-CH" b="0" dirty="0"/>
              <a:t> 24</a:t>
            </a:r>
          </a:p>
        </p:txBody>
      </p:sp>
      <p:sp>
        <p:nvSpPr>
          <p:cNvPr id="7" name="Textfeld 6">
            <a:extLst>
              <a:ext uri="{FF2B5EF4-FFF2-40B4-BE49-F238E27FC236}">
                <a16:creationId xmlns:a16="http://schemas.microsoft.com/office/drawing/2014/main" id="{36CDF9C8-7954-CA41-F12E-92B31418D68A}"/>
              </a:ext>
            </a:extLst>
          </p:cNvPr>
          <p:cNvSpPr txBox="1"/>
          <p:nvPr/>
        </p:nvSpPr>
        <p:spPr>
          <a:xfrm>
            <a:off x="1056640" y="6604000"/>
            <a:ext cx="0" cy="0"/>
          </a:xfrm>
          <a:prstGeom prst="rect">
            <a:avLst/>
          </a:prstGeom>
          <a:noFill/>
        </p:spPr>
        <p:txBody>
          <a:bodyPr wrap="none" lIns="0" tIns="0" rIns="0" bIns="0" rtlCol="0">
            <a:noAutofit/>
          </a:bodyPr>
          <a:lstStyle/>
          <a:p>
            <a:pPr>
              <a:lnSpc>
                <a:spcPts val="2200"/>
              </a:lnSpc>
            </a:pPr>
            <a:endParaRPr lang="de-DE" dirty="0"/>
          </a:p>
        </p:txBody>
      </p:sp>
    </p:spTree>
    <p:extLst>
      <p:ext uri="{BB962C8B-B14F-4D97-AF65-F5344CB8AC3E}">
        <p14:creationId xmlns:p14="http://schemas.microsoft.com/office/powerpoint/2010/main" val="2742556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a:extLst>
              <a:ext uri="{FF2B5EF4-FFF2-40B4-BE49-F238E27FC236}">
                <a16:creationId xmlns:a16="http://schemas.microsoft.com/office/drawing/2014/main" id="{1C4931BF-91F3-C280-9D26-B3A28F0137AF}"/>
              </a:ext>
            </a:extLst>
          </p:cNvPr>
          <p:cNvSpPr>
            <a:spLocks noGrp="1"/>
          </p:cNvSpPr>
          <p:nvPr>
            <p:ph type="title"/>
          </p:nvPr>
        </p:nvSpPr>
        <p:spPr/>
        <p:txBody>
          <a:bodyPr/>
          <a:lstStyle/>
          <a:p>
            <a:r>
              <a:rPr lang="de-DE" altLang="de-DE">
                <a:ea typeface="ＭＳ Ｐゴシック" panose="020B0600070205080204" pitchFamily="34" charset="-128"/>
              </a:rPr>
              <a:t>Ansprechpartner Fakultät für Psychologie</a:t>
            </a:r>
          </a:p>
        </p:txBody>
      </p:sp>
      <p:sp>
        <p:nvSpPr>
          <p:cNvPr id="23554" name="Inhaltsplatzhalter 2">
            <a:extLst>
              <a:ext uri="{FF2B5EF4-FFF2-40B4-BE49-F238E27FC236}">
                <a16:creationId xmlns:a16="http://schemas.microsoft.com/office/drawing/2014/main" id="{9E68EFB7-4FDC-C94A-0683-10F93027C137}"/>
              </a:ext>
            </a:extLst>
          </p:cNvPr>
          <p:cNvSpPr>
            <a:spLocks noGrp="1"/>
          </p:cNvSpPr>
          <p:nvPr>
            <p:ph idx="1"/>
          </p:nvPr>
        </p:nvSpPr>
        <p:spPr>
          <a:xfrm>
            <a:off x="431800" y="1268413"/>
            <a:ext cx="8280400" cy="5184775"/>
          </a:xfrm>
        </p:spPr>
        <p:txBody>
          <a:bodyPr/>
          <a:lstStyle/>
          <a:p>
            <a:pPr>
              <a:defRPr/>
            </a:pPr>
            <a:r>
              <a:rPr lang="de-DE" altLang="de-DE" b="1" dirty="0">
                <a:ea typeface="ＭＳ Ｐゴシック" panose="020B0600070205080204" pitchFamily="34" charset="-128"/>
              </a:rPr>
              <a:t>Studiendekanat</a:t>
            </a:r>
          </a:p>
          <a:p>
            <a:pPr>
              <a:defRPr/>
            </a:pPr>
            <a:endParaRPr lang="de-DE" altLang="de-DE" b="1" dirty="0">
              <a:ea typeface="ＭＳ Ｐゴシック" panose="020B0600070205080204" pitchFamily="34" charset="-128"/>
            </a:endParaRPr>
          </a:p>
          <a:p>
            <a:pPr marL="285750" indent="-285750">
              <a:buFont typeface="Symbol" pitchFamily="2" charset="2"/>
              <a:buChar char="-"/>
              <a:defRPr/>
            </a:pPr>
            <a:r>
              <a:rPr lang="de-CH" dirty="0"/>
              <a:t>Der Studiendekan ist verantwortlich für die </a:t>
            </a:r>
            <a:r>
              <a:rPr lang="de-CH" b="1" dirty="0"/>
              <a:t>Angelegenheiten von Lehre und  Studium auf allen Stufen</a:t>
            </a:r>
            <a:r>
              <a:rPr lang="de-CH" dirty="0"/>
              <a:t>. Zu den Aufgaben des Studiendekans gehören die Leitung des Studiendekanats, die Leitung der Prüfungskommission, die Vertretung der Fakultät für Psychologie in den jeweiligen universitären Gremien und die Fragen der Zulassung zum Studium.</a:t>
            </a:r>
            <a:br>
              <a:rPr lang="de-CH" dirty="0"/>
            </a:br>
            <a:endParaRPr lang="de-DE" dirty="0"/>
          </a:p>
          <a:p>
            <a:pPr marL="285750" indent="-285750">
              <a:buFont typeface="Symbol" pitchFamily="2" charset="2"/>
              <a:buChar char="-"/>
              <a:defRPr/>
            </a:pPr>
            <a:r>
              <a:rPr lang="de-DE" altLang="de-DE" dirty="0">
                <a:ea typeface="ＭＳ Ｐゴシック" panose="020B0600070205080204" pitchFamily="34" charset="-128"/>
              </a:rPr>
              <a:t>Das Studiendekanat dient der Planung, Umsetzung und Weiterentwicklung der strategischen, organisatorischen und administrativen Prozesse von Studierenden und Dozierenden im Rahmen des Studiums an der Fakultät für Psychologie</a:t>
            </a:r>
            <a:br>
              <a:rPr lang="de-DE" altLang="de-DE" dirty="0">
                <a:ea typeface="ＭＳ Ｐゴシック" panose="020B0600070205080204" pitchFamily="34" charset="-128"/>
              </a:rPr>
            </a:br>
            <a:endParaRPr lang="de-DE" altLang="de-DE" dirty="0">
              <a:ea typeface="ＭＳ Ｐゴシック" panose="020B0600070205080204" pitchFamily="34" charset="-128"/>
            </a:endParaRPr>
          </a:p>
          <a:p>
            <a:pPr marL="285750" indent="-285750">
              <a:buFont typeface="Symbol" pitchFamily="2" charset="2"/>
              <a:buChar char="-"/>
              <a:defRPr/>
            </a:pPr>
            <a:r>
              <a:rPr lang="de-DE" altLang="de-DE" dirty="0">
                <a:ea typeface="ＭＳ Ｐゴシック" panose="020B0600070205080204" pitchFamily="34" charset="-128"/>
              </a:rPr>
              <a:t>Es ist ein </a:t>
            </a:r>
            <a:r>
              <a:rPr lang="de-DE" altLang="de-DE" b="1" dirty="0">
                <a:ea typeface="ＭＳ Ｐゴシック" panose="020B0600070205080204" pitchFamily="34" charset="-128"/>
              </a:rPr>
              <a:t>Dienstleistungszentrum zur transparenten und effizienten Organisation für Studium und Lehre</a:t>
            </a:r>
            <a:br>
              <a:rPr lang="de-DE" altLang="de-DE" dirty="0">
                <a:ea typeface="ＭＳ Ｐゴシック" panose="020B0600070205080204" pitchFamily="34" charset="-128"/>
              </a:rPr>
            </a:br>
            <a:endParaRPr lang="de-DE" altLang="de-DE" dirty="0">
              <a:ea typeface="ＭＳ Ｐゴシック" panose="020B0600070205080204" pitchFamily="34" charset="-128"/>
            </a:endParaRPr>
          </a:p>
          <a:p>
            <a:pPr marL="285750" indent="-285750">
              <a:buFont typeface="Symbol" pitchFamily="2" charset="2"/>
              <a:buChar char="-"/>
              <a:defRPr/>
            </a:pPr>
            <a:r>
              <a:rPr lang="de-DE" altLang="de-DE" dirty="0">
                <a:ea typeface="ＭＳ Ｐゴシック" panose="020B0600070205080204" pitchFamily="34" charset="-128"/>
              </a:rPr>
              <a:t>Studierende und Mitarbeitende der Fakultät für Psychologie werden in diesen Belangen beraten</a:t>
            </a:r>
          </a:p>
          <a:p>
            <a:pPr>
              <a:defRPr/>
            </a:pPr>
            <a:endParaRPr lang="de-DE" altLang="de-DE" dirty="0">
              <a:ea typeface="ＭＳ Ｐゴシック" panose="020B0600070205080204" pitchFamily="34" charset="-128"/>
            </a:endParaRPr>
          </a:p>
          <a:p>
            <a:pPr>
              <a:buFontTx/>
              <a:buChar char="-"/>
              <a:defRPr/>
            </a:pPr>
            <a:endParaRPr lang="de-DE" altLang="de-DE" dirty="0">
              <a:ea typeface="ＭＳ Ｐゴシック" panose="020B0600070205080204" pitchFamily="34" charset="-128"/>
            </a:endParaRPr>
          </a:p>
          <a:p>
            <a:pPr>
              <a:buFontTx/>
              <a:buChar char="-"/>
              <a:defRPr/>
            </a:pP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a:p>
            <a:pPr>
              <a:defRPr/>
            </a:pPr>
            <a:endParaRPr lang="de-DE" altLang="de-DE" dirty="0">
              <a:ea typeface="ＭＳ Ｐゴシック" panose="020B0600070205080204" pitchFamily="34" charset="-128"/>
            </a:endParaRPr>
          </a:p>
        </p:txBody>
      </p:sp>
      <p:sp>
        <p:nvSpPr>
          <p:cNvPr id="18435" name="Fußzeilenplatzhalter 4">
            <a:extLst>
              <a:ext uri="{FF2B5EF4-FFF2-40B4-BE49-F238E27FC236}">
                <a16:creationId xmlns:a16="http://schemas.microsoft.com/office/drawing/2014/main" id="{F45FBA5E-0220-D602-1B29-BE395FF662B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18436" name="Foliennummernplatzhalter 5">
            <a:extLst>
              <a:ext uri="{FF2B5EF4-FFF2-40B4-BE49-F238E27FC236}">
                <a16:creationId xmlns:a16="http://schemas.microsoft.com/office/drawing/2014/main" id="{150A4054-3597-4420-6D5F-6410BBB6DF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3225F2E-9402-2942-AF0D-6C23880AA153}" type="slidenum">
              <a:rPr lang="de-CH" altLang="de-DE" smtClean="0"/>
              <a:pPr/>
              <a:t>7</a:t>
            </a:fld>
            <a:endParaRPr lang="de-CH" altLang="de-DE"/>
          </a:p>
        </p:txBody>
      </p:sp>
      <p:sp>
        <p:nvSpPr>
          <p:cNvPr id="2" name="Datumsplatzhalter 3">
            <a:extLst>
              <a:ext uri="{FF2B5EF4-FFF2-40B4-BE49-F238E27FC236}">
                <a16:creationId xmlns:a16="http://schemas.microsoft.com/office/drawing/2014/main" id="{B037E6DD-A6CB-5EE7-5F05-99CEB1288A6F}"/>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a:extLst>
              <a:ext uri="{FF2B5EF4-FFF2-40B4-BE49-F238E27FC236}">
                <a16:creationId xmlns:a16="http://schemas.microsoft.com/office/drawing/2014/main" id="{C1F15714-87CD-DCC4-5FA6-28CB72A5C4A1}"/>
              </a:ext>
            </a:extLst>
          </p:cNvPr>
          <p:cNvSpPr>
            <a:spLocks noGrp="1"/>
          </p:cNvSpPr>
          <p:nvPr>
            <p:ph type="title"/>
          </p:nvPr>
        </p:nvSpPr>
        <p:spPr/>
        <p:txBody>
          <a:bodyPr/>
          <a:lstStyle/>
          <a:p>
            <a:r>
              <a:rPr lang="de-DE" altLang="de-DE">
                <a:ea typeface="ＭＳ Ｐゴシック" panose="020B0600070205080204" pitchFamily="34" charset="-128"/>
              </a:rPr>
              <a:t>Studiendekanat Fakultät für Psychologie</a:t>
            </a:r>
          </a:p>
        </p:txBody>
      </p:sp>
      <p:sp>
        <p:nvSpPr>
          <p:cNvPr id="3" name="Inhaltsplatzhalter 2">
            <a:extLst>
              <a:ext uri="{FF2B5EF4-FFF2-40B4-BE49-F238E27FC236}">
                <a16:creationId xmlns:a16="http://schemas.microsoft.com/office/drawing/2014/main" id="{173D093D-9363-EC20-6C2C-F12E58D41C6D}"/>
              </a:ext>
            </a:extLst>
          </p:cNvPr>
          <p:cNvSpPr>
            <a:spLocks noGrp="1"/>
          </p:cNvSpPr>
          <p:nvPr>
            <p:ph idx="1"/>
          </p:nvPr>
        </p:nvSpPr>
        <p:spPr>
          <a:xfrm>
            <a:off x="431800" y="1376833"/>
            <a:ext cx="8280400" cy="4716463"/>
          </a:xfrm>
        </p:spPr>
        <p:txBody>
          <a:bodyPr/>
          <a:lstStyle/>
          <a:p>
            <a:pPr marL="0" indent="0">
              <a:defRPr/>
            </a:pPr>
            <a:r>
              <a:rPr lang="de-DE" b="1" dirty="0"/>
              <a:t>Fragen zum Studium</a:t>
            </a:r>
          </a:p>
          <a:p>
            <a:pPr marL="0" indent="0">
              <a:defRPr/>
            </a:pPr>
            <a:endParaRPr lang="de-DE" dirty="0"/>
          </a:p>
          <a:p>
            <a:pPr marL="285750" indent="-285750">
              <a:buFont typeface="Symbol" pitchFamily="2" charset="2"/>
              <a:buChar char="-"/>
              <a:defRPr/>
            </a:pPr>
            <a:r>
              <a:rPr lang="de-DE" dirty="0"/>
              <a:t>Standort, Missionsstr. 62, Hochparterre Raum 00.003</a:t>
            </a:r>
            <a:br>
              <a:rPr lang="de-DE" dirty="0"/>
            </a:br>
            <a:endParaRPr lang="de-DE" dirty="0"/>
          </a:p>
          <a:p>
            <a:pPr marL="0" indent="0">
              <a:defRPr/>
            </a:pPr>
            <a:r>
              <a:rPr lang="de-DE" dirty="0"/>
              <a:t>	Fakultät &gt; Leitung &amp; Organisation &gt; Studiendekanat</a:t>
            </a:r>
          </a:p>
          <a:p>
            <a:pPr marL="0" indent="0">
              <a:defRPr/>
            </a:pPr>
            <a:endParaRPr lang="de-DE" dirty="0"/>
          </a:p>
          <a:p>
            <a:pPr marL="0" indent="0">
              <a:defRPr/>
            </a:pPr>
            <a:endParaRPr lang="de-DE" dirty="0"/>
          </a:p>
          <a:p>
            <a:pPr marL="0" indent="0">
              <a:defRPr/>
            </a:pPr>
            <a:r>
              <a:rPr lang="de-DE" b="1" dirty="0"/>
              <a:t>	Telefonische Erreichbarkeit </a:t>
            </a:r>
            <a:r>
              <a:rPr lang="de-DE" dirty="0"/>
              <a:t>(Semester/Vorlesungsfreie Zeit)</a:t>
            </a:r>
          </a:p>
          <a:p>
            <a:pPr marL="0" indent="0">
              <a:defRPr/>
            </a:pPr>
            <a:endParaRPr lang="de-DE" dirty="0"/>
          </a:p>
          <a:p>
            <a:pPr marL="285750" indent="-285750">
              <a:buFont typeface="Symbol" pitchFamily="2" charset="2"/>
              <a:buChar char="-"/>
              <a:defRPr/>
            </a:pPr>
            <a:r>
              <a:rPr lang="de-DE" b="1" dirty="0"/>
              <a:t>Wöchentliche Beratungen vor Ort </a:t>
            </a:r>
            <a:r>
              <a:rPr lang="de-DE" dirty="0"/>
              <a:t>(während des Semesters)</a:t>
            </a:r>
          </a:p>
          <a:p>
            <a:pPr lvl="3">
              <a:buFont typeface="Wingdings" pitchFamily="2" charset="2"/>
              <a:buChar char="Ø"/>
              <a:defRPr/>
            </a:pPr>
            <a:r>
              <a:rPr lang="de-DE" dirty="0"/>
              <a:t>Kreditpunkteadministration		</a:t>
            </a:r>
          </a:p>
          <a:p>
            <a:pPr lvl="3">
              <a:buFont typeface="Wingdings" pitchFamily="2" charset="2"/>
              <a:buChar char="Ø"/>
              <a:defRPr/>
            </a:pPr>
            <a:r>
              <a:rPr lang="de-DE" dirty="0"/>
              <a:t>Sprechstunde Bachelorstudium	</a:t>
            </a:r>
          </a:p>
          <a:p>
            <a:pPr lvl="3">
              <a:buFont typeface="Wingdings" pitchFamily="2" charset="2"/>
              <a:buChar char="Ø"/>
              <a:defRPr/>
            </a:pPr>
            <a:r>
              <a:rPr lang="de-DE" dirty="0"/>
              <a:t>Sprechstunde Masterstudium		</a:t>
            </a:r>
          </a:p>
          <a:p>
            <a:pPr lvl="3">
              <a:buFont typeface="Wingdings" pitchFamily="2" charset="2"/>
              <a:buChar char="Ø"/>
              <a:defRPr/>
            </a:pPr>
            <a:r>
              <a:rPr lang="de-DE" dirty="0"/>
              <a:t>In den Semesterferien Sprechstunden nach Vereinbarung</a:t>
            </a:r>
          </a:p>
          <a:p>
            <a:pPr>
              <a:defRPr/>
            </a:pPr>
            <a:endParaRPr lang="de-DE" dirty="0"/>
          </a:p>
          <a:p>
            <a:pPr marL="0" indent="0" eaLnBrk="1" hangingPunct="1">
              <a:lnSpc>
                <a:spcPct val="80000"/>
              </a:lnSpc>
              <a:defRPr/>
            </a:pPr>
            <a:r>
              <a:rPr lang="de-DE" altLang="de-DE" dirty="0">
                <a:ea typeface="ＭＳ Ｐゴシック" panose="020B0600070205080204" pitchFamily="34" charset="-128"/>
              </a:rPr>
              <a:t>	</a:t>
            </a:r>
            <a:r>
              <a:rPr lang="de-DE" altLang="de-DE" dirty="0">
                <a:ea typeface="ＭＳ Ｐゴシック" panose="020B0600070205080204" pitchFamily="34" charset="-128"/>
                <a:hlinkClick r:id="rId2"/>
              </a:rPr>
              <a:t>studiendekanat-psychologie@unibas.ch</a:t>
            </a:r>
            <a:endParaRPr lang="de-DE" altLang="de-DE" dirty="0">
              <a:ea typeface="ＭＳ Ｐゴシック" panose="020B0600070205080204" pitchFamily="34" charset="-128"/>
            </a:endParaRPr>
          </a:p>
          <a:p>
            <a:pPr marL="285750" indent="-285750" eaLnBrk="1" hangingPunct="1">
              <a:lnSpc>
                <a:spcPct val="80000"/>
              </a:lnSpc>
              <a:buFont typeface="Symbol" pitchFamily="2" charset="2"/>
              <a:buChar char="-"/>
              <a:defRPr/>
            </a:pPr>
            <a:endParaRPr lang="de-DE" altLang="de-DE" dirty="0">
              <a:ea typeface="ＭＳ Ｐゴシック" panose="020B0600070205080204" pitchFamily="34" charset="-128"/>
            </a:endParaRPr>
          </a:p>
          <a:p>
            <a:pPr marL="0" indent="0" eaLnBrk="1" hangingPunct="1">
              <a:lnSpc>
                <a:spcPct val="80000"/>
              </a:lnSpc>
              <a:defRPr/>
            </a:pPr>
            <a:endParaRPr lang="de-DE" altLang="de-DE" b="1" dirty="0">
              <a:ea typeface="ＭＳ Ｐゴシック" panose="020B0600070205080204" pitchFamily="34" charset="-128"/>
            </a:endParaRPr>
          </a:p>
          <a:p>
            <a:pPr>
              <a:defRPr/>
            </a:pPr>
            <a:endParaRPr lang="de-DE" dirty="0"/>
          </a:p>
          <a:p>
            <a:pPr>
              <a:defRPr/>
            </a:pPr>
            <a:endParaRPr lang="de-DE" dirty="0"/>
          </a:p>
          <a:p>
            <a:pPr>
              <a:defRPr/>
            </a:pPr>
            <a:endParaRPr lang="de-DE" dirty="0"/>
          </a:p>
          <a:p>
            <a:pPr>
              <a:defRPr/>
            </a:pPr>
            <a:endParaRPr lang="de-DE" dirty="0"/>
          </a:p>
        </p:txBody>
      </p:sp>
      <p:sp>
        <p:nvSpPr>
          <p:cNvPr id="22531" name="Fußzeilenplatzhalter 4">
            <a:extLst>
              <a:ext uri="{FF2B5EF4-FFF2-40B4-BE49-F238E27FC236}">
                <a16:creationId xmlns:a16="http://schemas.microsoft.com/office/drawing/2014/main" id="{AC79B5A6-2896-AE76-DF22-D7DA0564D5E6}"/>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22532" name="Foliennummernplatzhalter 5">
            <a:extLst>
              <a:ext uri="{FF2B5EF4-FFF2-40B4-BE49-F238E27FC236}">
                <a16:creationId xmlns:a16="http://schemas.microsoft.com/office/drawing/2014/main" id="{FE90ED9A-3C8C-038F-84D1-7F23492BEC7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8158AD2-038A-0948-AC03-8F8F09DAB444}" type="slidenum">
              <a:rPr lang="de-CH" altLang="de-DE" smtClean="0"/>
              <a:pPr/>
              <a:t>8</a:t>
            </a:fld>
            <a:endParaRPr lang="de-CH" altLang="de-DE"/>
          </a:p>
        </p:txBody>
      </p:sp>
      <p:pic>
        <p:nvPicPr>
          <p:cNvPr id="4" name="Grafik 12">
            <a:extLst>
              <a:ext uri="{FF2B5EF4-FFF2-40B4-BE49-F238E27FC236}">
                <a16:creationId xmlns:a16="http://schemas.microsoft.com/office/drawing/2014/main" id="{5DFC7082-2970-6AED-2ED3-A0D34802A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588" y="2384884"/>
            <a:ext cx="4016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c 5" descr="Receiver with solid fill">
            <a:extLst>
              <a:ext uri="{FF2B5EF4-FFF2-40B4-BE49-F238E27FC236}">
                <a16:creationId xmlns:a16="http://schemas.microsoft.com/office/drawing/2014/main" id="{10AF0DEA-47EA-04EC-D948-D00CAF4A00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3588" y="3206684"/>
            <a:ext cx="402336" cy="402336"/>
          </a:xfrm>
          <a:prstGeom prst="rect">
            <a:avLst/>
          </a:prstGeom>
        </p:spPr>
      </p:pic>
      <p:pic>
        <p:nvPicPr>
          <p:cNvPr id="7" name="Grafik 3">
            <a:extLst>
              <a:ext uri="{FF2B5EF4-FFF2-40B4-BE49-F238E27FC236}">
                <a16:creationId xmlns:a16="http://schemas.microsoft.com/office/drawing/2014/main" id="{04A9ADB6-0233-C9EC-9F88-A79AB7047A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5409220"/>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umsplatzhalter 3">
            <a:extLst>
              <a:ext uri="{FF2B5EF4-FFF2-40B4-BE49-F238E27FC236}">
                <a16:creationId xmlns:a16="http://schemas.microsoft.com/office/drawing/2014/main" id="{5CCF8E07-46DC-A935-754D-7465CD945E5C}"/>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a:extLst>
              <a:ext uri="{FF2B5EF4-FFF2-40B4-BE49-F238E27FC236}">
                <a16:creationId xmlns:a16="http://schemas.microsoft.com/office/drawing/2014/main" id="{C1F15714-87CD-DCC4-5FA6-28CB72A5C4A1}"/>
              </a:ext>
            </a:extLst>
          </p:cNvPr>
          <p:cNvSpPr>
            <a:spLocks noGrp="1"/>
          </p:cNvSpPr>
          <p:nvPr>
            <p:ph type="title"/>
          </p:nvPr>
        </p:nvSpPr>
        <p:spPr/>
        <p:txBody>
          <a:bodyPr/>
          <a:lstStyle/>
          <a:p>
            <a:r>
              <a:rPr lang="de-DE" altLang="de-DE">
                <a:ea typeface="ＭＳ Ｐゴシック" panose="020B0600070205080204" pitchFamily="34" charset="-128"/>
              </a:rPr>
              <a:t>Studiendekanat Fakultät für Psychologie</a:t>
            </a:r>
          </a:p>
        </p:txBody>
      </p:sp>
      <p:sp>
        <p:nvSpPr>
          <p:cNvPr id="3" name="Inhaltsplatzhalter 2">
            <a:extLst>
              <a:ext uri="{FF2B5EF4-FFF2-40B4-BE49-F238E27FC236}">
                <a16:creationId xmlns:a16="http://schemas.microsoft.com/office/drawing/2014/main" id="{173D093D-9363-EC20-6C2C-F12E58D41C6D}"/>
              </a:ext>
            </a:extLst>
          </p:cNvPr>
          <p:cNvSpPr>
            <a:spLocks noGrp="1"/>
          </p:cNvSpPr>
          <p:nvPr>
            <p:ph idx="1"/>
          </p:nvPr>
        </p:nvSpPr>
        <p:spPr>
          <a:xfrm>
            <a:off x="431800" y="873125"/>
            <a:ext cx="8280400" cy="4716463"/>
          </a:xfrm>
        </p:spPr>
        <p:txBody>
          <a:bodyPr/>
          <a:lstStyle/>
          <a:p>
            <a:pPr marL="0" indent="0" eaLnBrk="1" hangingPunct="1">
              <a:lnSpc>
                <a:spcPct val="80000"/>
              </a:lnSpc>
              <a:defRPr/>
            </a:pPr>
            <a:endParaRPr lang="de-DE" altLang="de-DE" dirty="0">
              <a:ea typeface="ＭＳ Ｐゴシック" panose="020B0600070205080204" pitchFamily="34" charset="-128"/>
            </a:endParaRPr>
          </a:p>
          <a:p>
            <a:pPr marL="0" indent="0" eaLnBrk="1" hangingPunct="1">
              <a:lnSpc>
                <a:spcPct val="80000"/>
              </a:lnSpc>
              <a:defRPr/>
            </a:pPr>
            <a:endParaRPr lang="de-DE" altLang="de-DE" b="1" dirty="0">
              <a:ea typeface="ＭＳ Ｐゴシック" panose="020B0600070205080204" pitchFamily="34" charset="-128"/>
            </a:endParaRPr>
          </a:p>
          <a:p>
            <a:pPr marL="0" indent="0" eaLnBrk="1" hangingPunct="1">
              <a:lnSpc>
                <a:spcPct val="80000"/>
              </a:lnSpc>
              <a:defRPr/>
            </a:pPr>
            <a:r>
              <a:rPr lang="de-DE" altLang="de-DE" b="1" dirty="0">
                <a:ea typeface="ＭＳ Ｐゴシック" panose="020B0600070205080204" pitchFamily="34" charset="-128"/>
              </a:rPr>
              <a:t>Einreichung von Unterlagen beim Studiendekanat digital – als ein PDF Dokument</a:t>
            </a:r>
          </a:p>
          <a:p>
            <a:pPr marL="0" indent="0" eaLnBrk="1" hangingPunct="1">
              <a:lnSpc>
                <a:spcPct val="80000"/>
              </a:lnSpc>
              <a:defRPr/>
            </a:pPr>
            <a:endParaRPr lang="de-DE" altLang="de-DE" dirty="0">
              <a:ea typeface="ＭＳ Ｐゴシック" panose="020B0600070205080204" pitchFamily="34" charset="-128"/>
            </a:endParaRPr>
          </a:p>
          <a:p>
            <a:pPr marL="285750" indent="-285750" eaLnBrk="1" hangingPunct="1">
              <a:lnSpc>
                <a:spcPts val="2160"/>
              </a:lnSpc>
              <a:buFont typeface="Symbol" pitchFamily="2" charset="2"/>
              <a:buChar char="-"/>
              <a:defRPr/>
            </a:pPr>
            <a:r>
              <a:rPr lang="de-DE" altLang="de-DE" dirty="0">
                <a:ea typeface="ＭＳ Ｐゴシック" panose="020B0600070205080204" pitchFamily="34" charset="-128"/>
              </a:rPr>
              <a:t>Praktikumsbericht und –</a:t>
            </a:r>
            <a:r>
              <a:rPr lang="de-DE" altLang="de-DE" dirty="0" err="1">
                <a:ea typeface="ＭＳ Ｐゴシック" panose="020B0600070205080204" pitchFamily="34" charset="-128"/>
              </a:rPr>
              <a:t>bestätigung</a:t>
            </a:r>
            <a:r>
              <a:rPr lang="de-DE" altLang="de-DE" dirty="0">
                <a:ea typeface="ＭＳ Ｐゴシック" panose="020B0600070205080204" pitchFamily="34" charset="-128"/>
              </a:rPr>
              <a:t> (Vorlagen auf der Webseite)</a:t>
            </a:r>
          </a:p>
          <a:p>
            <a:pPr marL="0" indent="0" eaLnBrk="1" hangingPunct="1">
              <a:lnSpc>
                <a:spcPts val="2160"/>
              </a:lnSpc>
              <a:defRPr/>
            </a:pPr>
            <a:endParaRPr lang="de-DE" altLang="de-DE" dirty="0">
              <a:ea typeface="ＭＳ Ｐゴシック" panose="020B0600070205080204" pitchFamily="34" charset="-128"/>
            </a:endParaRPr>
          </a:p>
          <a:p>
            <a:pPr marL="285750" indent="-285750" eaLnBrk="1" hangingPunct="1">
              <a:lnSpc>
                <a:spcPts val="2160"/>
              </a:lnSpc>
              <a:buFont typeface="Symbol" pitchFamily="2" charset="2"/>
              <a:buChar char="-"/>
              <a:defRPr/>
            </a:pPr>
            <a:r>
              <a:rPr lang="de-DE" altLang="de-DE" dirty="0">
                <a:ea typeface="ＭＳ Ｐゴシック" panose="020B0600070205080204" pitchFamily="34" charset="-128"/>
              </a:rPr>
              <a:t>Masterarbeit ohne Datensatz (Prozess auf der Website, Fristen Abgabe/Kontaktaufnahme)</a:t>
            </a:r>
          </a:p>
          <a:p>
            <a:pPr marL="285750" indent="-285750" eaLnBrk="1" hangingPunct="1">
              <a:lnSpc>
                <a:spcPts val="2160"/>
              </a:lnSpc>
              <a:buFont typeface="Symbol" pitchFamily="2" charset="2"/>
              <a:buChar char="-"/>
              <a:defRPr/>
            </a:pPr>
            <a:endParaRPr lang="de-DE" altLang="de-DE" dirty="0">
              <a:ea typeface="ＭＳ Ｐゴシック" panose="020B0600070205080204" pitchFamily="34" charset="-128"/>
            </a:endParaRPr>
          </a:p>
          <a:p>
            <a:pPr marL="285750" indent="-285750" eaLnBrk="1" hangingPunct="1">
              <a:lnSpc>
                <a:spcPts val="2160"/>
              </a:lnSpc>
              <a:buFont typeface="Symbol" pitchFamily="2" charset="2"/>
              <a:buChar char="-"/>
              <a:defRPr/>
            </a:pPr>
            <a:r>
              <a:rPr lang="de-DE" altLang="de-DE" dirty="0">
                <a:ea typeface="ＭＳ Ｐゴシック" charset="-128"/>
              </a:rPr>
              <a:t>Mitteilung zur Verlängerung der </a:t>
            </a:r>
            <a:r>
              <a:rPr lang="de-DE" altLang="de-DE" dirty="0" err="1">
                <a:ea typeface="ＭＳ Ｐゴシック" charset="-128"/>
              </a:rPr>
              <a:t>MSc</a:t>
            </a:r>
            <a:r>
              <a:rPr lang="de-DE" altLang="de-DE" dirty="0">
                <a:ea typeface="ＭＳ Ｐゴシック" charset="-128"/>
              </a:rPr>
              <a:t>-Arbeit</a:t>
            </a:r>
          </a:p>
          <a:p>
            <a:pPr marL="285750" indent="-285750" eaLnBrk="1" hangingPunct="1">
              <a:lnSpc>
                <a:spcPts val="2160"/>
              </a:lnSpc>
              <a:buFont typeface="Symbol" pitchFamily="2" charset="2"/>
              <a:buChar char="-"/>
              <a:defRPr/>
            </a:pPr>
            <a:endParaRPr lang="de-DE" altLang="de-DE" dirty="0">
              <a:ea typeface="ＭＳ Ｐゴシック" charset="-128"/>
            </a:endParaRPr>
          </a:p>
          <a:p>
            <a:pPr marL="285750" indent="-285750" eaLnBrk="1" hangingPunct="1">
              <a:lnSpc>
                <a:spcPts val="2160"/>
              </a:lnSpc>
              <a:buFont typeface="Symbol" pitchFamily="2" charset="2"/>
              <a:buChar char="-"/>
              <a:defRPr/>
            </a:pPr>
            <a:r>
              <a:rPr lang="de-DE" altLang="de-DE" dirty="0">
                <a:ea typeface="ＭＳ Ｐゴシック" charset="-128"/>
              </a:rPr>
              <a:t>Anmeldung zur Masterprüfung (proaktiv, Webformular, Fristen)</a:t>
            </a:r>
          </a:p>
          <a:p>
            <a:pPr marL="285750" indent="-285750" eaLnBrk="1" hangingPunct="1">
              <a:lnSpc>
                <a:spcPts val="2160"/>
              </a:lnSpc>
              <a:buFont typeface="Symbol" pitchFamily="2" charset="2"/>
              <a:buChar char="-"/>
              <a:defRPr/>
            </a:pPr>
            <a:endParaRPr lang="de-DE" altLang="de-DE" dirty="0">
              <a:ea typeface="ＭＳ Ｐゴシック" panose="020B0600070205080204" pitchFamily="34" charset="-128"/>
            </a:endParaRPr>
          </a:p>
          <a:p>
            <a:pPr marL="285750" indent="-285750" eaLnBrk="1" hangingPunct="1">
              <a:lnSpc>
                <a:spcPts val="2160"/>
              </a:lnSpc>
              <a:buFont typeface="Symbol" pitchFamily="2" charset="2"/>
              <a:buChar char="-"/>
              <a:defRPr/>
            </a:pPr>
            <a:r>
              <a:rPr lang="de-DE" altLang="de-DE" dirty="0">
                <a:ea typeface="ＭＳ Ｐゴシック" panose="020B0600070205080204" pitchFamily="34" charset="-128"/>
              </a:rPr>
              <a:t>Antrag auf </a:t>
            </a:r>
            <a:r>
              <a:rPr lang="de-DE" altLang="de-DE" dirty="0" err="1">
                <a:ea typeface="ＭＳ Ｐゴシック" panose="020B0600070205080204" pitchFamily="34" charset="-128"/>
              </a:rPr>
              <a:t>Studiengangsabschluss</a:t>
            </a:r>
            <a:r>
              <a:rPr lang="de-DE" altLang="de-DE" dirty="0">
                <a:ea typeface="ＭＳ Ｐゴシック" panose="020B0600070205080204" pitchFamily="34" charset="-128"/>
              </a:rPr>
              <a:t> (proaktiv, Webformular, Fristen)</a:t>
            </a:r>
          </a:p>
          <a:p>
            <a:pPr marL="285750" indent="-285750" eaLnBrk="1" hangingPunct="1">
              <a:lnSpc>
                <a:spcPts val="2160"/>
              </a:lnSpc>
              <a:buFont typeface="Symbol" pitchFamily="2" charset="2"/>
              <a:buChar char="-"/>
              <a:defRPr/>
            </a:pPr>
            <a:endParaRPr lang="de-DE" altLang="de-DE" dirty="0">
              <a:ea typeface="ＭＳ Ｐゴシック" panose="020B0600070205080204" pitchFamily="34" charset="-128"/>
            </a:endParaRPr>
          </a:p>
          <a:p>
            <a:pPr marL="0" indent="0" eaLnBrk="1" hangingPunct="1">
              <a:lnSpc>
                <a:spcPts val="2160"/>
              </a:lnSpc>
              <a:defRPr/>
            </a:pPr>
            <a:br>
              <a:rPr lang="de-DE" altLang="de-DE" dirty="0">
                <a:ea typeface="ＭＳ Ｐゴシック" panose="020B0600070205080204" pitchFamily="34" charset="-128"/>
              </a:rPr>
            </a:br>
            <a:endParaRPr lang="de-DE" altLang="de-DE" dirty="0">
              <a:ea typeface="ＭＳ Ｐゴシック" panose="020B0600070205080204" pitchFamily="34" charset="-128"/>
            </a:endParaRPr>
          </a:p>
          <a:p>
            <a:pPr>
              <a:defRPr/>
            </a:pPr>
            <a:endParaRPr lang="de-DE" dirty="0"/>
          </a:p>
          <a:p>
            <a:pPr>
              <a:defRPr/>
            </a:pPr>
            <a:endParaRPr lang="de-DE" dirty="0"/>
          </a:p>
          <a:p>
            <a:pPr>
              <a:defRPr/>
            </a:pPr>
            <a:endParaRPr lang="de-DE" dirty="0"/>
          </a:p>
          <a:p>
            <a:pPr>
              <a:defRPr/>
            </a:pPr>
            <a:endParaRPr lang="de-DE" dirty="0"/>
          </a:p>
        </p:txBody>
      </p:sp>
      <p:sp>
        <p:nvSpPr>
          <p:cNvPr id="22531" name="Fußzeilenplatzhalter 4">
            <a:extLst>
              <a:ext uri="{FF2B5EF4-FFF2-40B4-BE49-F238E27FC236}">
                <a16:creationId xmlns:a16="http://schemas.microsoft.com/office/drawing/2014/main" id="{AC79B5A6-2896-AE76-DF22-D7DA0564D5E6}"/>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de-CH" altLang="de-DE"/>
              <a:t>Universität Basel</a:t>
            </a:r>
          </a:p>
        </p:txBody>
      </p:sp>
      <p:sp>
        <p:nvSpPr>
          <p:cNvPr id="22532" name="Foliennummernplatzhalter 5">
            <a:extLst>
              <a:ext uri="{FF2B5EF4-FFF2-40B4-BE49-F238E27FC236}">
                <a16:creationId xmlns:a16="http://schemas.microsoft.com/office/drawing/2014/main" id="{FE90ED9A-3C8C-038F-84D1-7F23492BEC7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8158AD2-038A-0948-AC03-8F8F09DAB444}" type="slidenum">
              <a:rPr lang="de-CH" altLang="de-DE" smtClean="0"/>
              <a:pPr/>
              <a:t>9</a:t>
            </a:fld>
            <a:endParaRPr lang="de-CH" altLang="de-DE"/>
          </a:p>
        </p:txBody>
      </p:sp>
      <p:sp>
        <p:nvSpPr>
          <p:cNvPr id="2" name="Datumsplatzhalter 3">
            <a:extLst>
              <a:ext uri="{FF2B5EF4-FFF2-40B4-BE49-F238E27FC236}">
                <a16:creationId xmlns:a16="http://schemas.microsoft.com/office/drawing/2014/main" id="{B5F545B9-19F8-1AC3-4AFB-67F738325E39}"/>
              </a:ext>
            </a:extLst>
          </p:cNvPr>
          <p:cNvSpPr>
            <a:spLocks noGrp="1"/>
          </p:cNvSpPr>
          <p:nvPr>
            <p:ph type="dt" sz="half" idx="10"/>
          </p:nvPr>
        </p:nvSpPr>
        <p:spPr>
          <a:xfrm>
            <a:off x="431800" y="6524625"/>
            <a:ext cx="2159000" cy="179388"/>
          </a:xfrm>
        </p:spPr>
        <p:txBody>
          <a:bodyPr/>
          <a:lstStyle/>
          <a:p>
            <a:pPr>
              <a:defRPr/>
            </a:pPr>
            <a:r>
              <a:rPr lang="de-CH" altLang="de-DE" dirty="0"/>
              <a:t>Ihr Psychologiestudium unter der </a:t>
            </a:r>
            <a:r>
              <a:rPr lang="de-CH" altLang="de-DE" dirty="0" err="1"/>
              <a:t>StO</a:t>
            </a:r>
            <a:r>
              <a:rPr lang="de-CH" altLang="de-DE" dirty="0"/>
              <a:t> 24</a:t>
            </a:r>
          </a:p>
        </p:txBody>
      </p:sp>
    </p:spTree>
    <p:extLst>
      <p:ext uri="{BB962C8B-B14F-4D97-AF65-F5344CB8AC3E}">
        <p14:creationId xmlns:p14="http://schemas.microsoft.com/office/powerpoint/2010/main" val="2226915924"/>
      </p:ext>
    </p:extLst>
  </p:cSld>
  <p:clrMapOvr>
    <a:masterClrMapping/>
  </p:clrMapOvr>
</p:sld>
</file>

<file path=ppt/theme/theme1.xml><?xml version="1.0" encoding="utf-8"?>
<a:theme xmlns:a="http://schemas.openxmlformats.org/drawingml/2006/main" name="uni_basel_V01_de">
  <a:themeElements>
    <a:clrScheme name="Benutzerdefiniert 1">
      <a:dk1>
        <a:srgbClr val="000000"/>
      </a:dk1>
      <a:lt1>
        <a:srgbClr val="FFFFFF"/>
      </a:lt1>
      <a:dk2>
        <a:srgbClr val="006E6E"/>
      </a:dk2>
      <a:lt2>
        <a:srgbClr val="BEC3C8"/>
      </a:lt2>
      <a:accent1>
        <a:srgbClr val="A5D7D2"/>
      </a:accent1>
      <a:accent2>
        <a:srgbClr val="1EA5A5"/>
      </a:accent2>
      <a:accent3>
        <a:srgbClr val="2D373C"/>
      </a:accent3>
      <a:accent4>
        <a:srgbClr val="8C9196"/>
      </a:accent4>
      <a:accent5>
        <a:srgbClr val="D20537"/>
      </a:accent5>
      <a:accent6>
        <a:srgbClr val="EB829B"/>
      </a:accent6>
      <a:hlink>
        <a:srgbClr val="000000"/>
      </a:hlink>
      <a:folHlink>
        <a:srgbClr val="000000"/>
      </a:folHlink>
    </a:clrScheme>
    <a:fontScheme name="Uni Basel">
      <a:majorFont>
        <a:latin typeface="Georgi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ts val="2200"/>
          </a:lnSpc>
          <a:defRPr dirty="0"/>
        </a:defPPr>
      </a:lstStyle>
    </a:txDef>
  </a:objectDefaults>
  <a:extraClrSchemeLst>
    <a:extraClrScheme>
      <a:clrScheme name="uni_basel_V01_de 1">
        <a:dk1>
          <a:srgbClr val="000000"/>
        </a:dk1>
        <a:lt1>
          <a:srgbClr val="FFFFFF"/>
        </a:lt1>
        <a:dk2>
          <a:srgbClr val="006E6E"/>
        </a:dk2>
        <a:lt2>
          <a:srgbClr val="BEC3C8"/>
        </a:lt2>
        <a:accent1>
          <a:srgbClr val="A5D7D2"/>
        </a:accent1>
        <a:accent2>
          <a:srgbClr val="1EA5A5"/>
        </a:accent2>
        <a:accent3>
          <a:srgbClr val="FFFFFF"/>
        </a:accent3>
        <a:accent4>
          <a:srgbClr val="000000"/>
        </a:accent4>
        <a:accent5>
          <a:srgbClr val="CFE8E5"/>
        </a:accent5>
        <a:accent6>
          <a:srgbClr val="1A9595"/>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uni_basel_V01_de.potx</Template>
  <TotalTime>0</TotalTime>
  <Words>2835</Words>
  <Application>Microsoft Macintosh PowerPoint</Application>
  <PresentationFormat>Bildschirmpräsentation (4:3)</PresentationFormat>
  <Paragraphs>477</Paragraphs>
  <Slides>31</Slides>
  <Notes>16</Notes>
  <HiddenSlides>3</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31</vt:i4>
      </vt:variant>
    </vt:vector>
  </HeadingPairs>
  <TitlesOfParts>
    <vt:vector size="39" baseType="lpstr">
      <vt:lpstr>ＭＳ Ｐゴシック</vt:lpstr>
      <vt:lpstr>Arial</vt:lpstr>
      <vt:lpstr>Calibri</vt:lpstr>
      <vt:lpstr>Georgia</vt:lpstr>
      <vt:lpstr>Symbol</vt:lpstr>
      <vt:lpstr>Verdana</vt:lpstr>
      <vt:lpstr>Wingdings</vt:lpstr>
      <vt:lpstr>uni_basel_V01_de</vt:lpstr>
      <vt:lpstr>Ihr Psychologiestudium – Master of Science in Psychology  </vt:lpstr>
      <vt:lpstr>Agenda.</vt:lpstr>
      <vt:lpstr>Agenda.</vt:lpstr>
      <vt:lpstr>Ansprechpartner Universität Basel </vt:lpstr>
      <vt:lpstr>Ansprechpartner Studienberatung der Universität Basel</vt:lpstr>
      <vt:lpstr>Anlaufstellen für sexuelle Belästigung/ Diskriminierung</vt:lpstr>
      <vt:lpstr>Ansprechpartner Fakultät für Psychologie</vt:lpstr>
      <vt:lpstr>Studiendekanat Fakultät für Psychologie</vt:lpstr>
      <vt:lpstr>Studiendekanat Fakultät für Psychologie</vt:lpstr>
      <vt:lpstr>Ansprechpartner Fakultät für Psychologie  </vt:lpstr>
      <vt:lpstr>Ansprechpartner Die Fachgruppe Psychologie (FG) </vt:lpstr>
      <vt:lpstr>Agenda.</vt:lpstr>
      <vt:lpstr>Studienordnung/Studienpläne der Majors</vt:lpstr>
      <vt:lpstr>Masterstudium</vt:lpstr>
      <vt:lpstr>Praktikum</vt:lpstr>
      <vt:lpstr>Masterstudium</vt:lpstr>
      <vt:lpstr>Abteilungen, Titularprofessur &amp; Dozenturen  im Major Health and Interventions</vt:lpstr>
      <vt:lpstr>Abteilungen &amp; Dozentur im Major Society and Choice</vt:lpstr>
      <vt:lpstr>Agenda.</vt:lpstr>
      <vt:lpstr>Health and Interventions</vt:lpstr>
      <vt:lpstr>Society and Choice</vt:lpstr>
      <vt:lpstr>HI-PSY und SC-PSY - Berechnung Abschlussnote </vt:lpstr>
      <vt:lpstr>Agenda</vt:lpstr>
      <vt:lpstr>Masterprojekt/Masterarbeit (StO §17): </vt:lpstr>
      <vt:lpstr>Masterprüfung und Abschluss</vt:lpstr>
      <vt:lpstr>Zusammenfassung</vt:lpstr>
      <vt:lpstr>Agenda.</vt:lpstr>
      <vt:lpstr>Vielen Dank für Ihre Aufmerksamkeit.</vt:lpstr>
      <vt:lpstr>Klinische Psychologie und Neurowissenschaften.</vt:lpstr>
      <vt:lpstr>Sozial-,Wirtschaft. </vt:lpstr>
      <vt:lpstr>Persönlichkeits- und Entwicklung.</vt:lpstr>
    </vt:vector>
  </TitlesOfParts>
  <Company>Mediaviso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Yves Baumgartner</dc:creator>
  <cp:lastModifiedBy>Microsoft Office User</cp:lastModifiedBy>
  <cp:revision>330</cp:revision>
  <cp:lastPrinted>2021-01-04T07:24:50Z</cp:lastPrinted>
  <dcterms:created xsi:type="dcterms:W3CDTF">2014-12-17T09:53:42Z</dcterms:created>
  <dcterms:modified xsi:type="dcterms:W3CDTF">2026-08-11T11:06:54Z</dcterms:modified>
</cp:coreProperties>
</file>